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19"/>
  </p:notesMasterIdLst>
  <p:sldIdLst>
    <p:sldId id="257" r:id="rId4"/>
    <p:sldId id="288" r:id="rId5"/>
    <p:sldId id="258" r:id="rId6"/>
    <p:sldId id="259" r:id="rId7"/>
    <p:sldId id="268" r:id="rId8"/>
    <p:sldId id="260" r:id="rId9"/>
    <p:sldId id="274" r:id="rId10"/>
    <p:sldId id="261" r:id="rId11"/>
    <p:sldId id="280" r:id="rId12"/>
    <p:sldId id="281" r:id="rId13"/>
    <p:sldId id="283" r:id="rId14"/>
    <p:sldId id="284" r:id="rId15"/>
    <p:sldId id="262" r:id="rId16"/>
    <p:sldId id="282" r:id="rId17"/>
    <p:sldId id="267" r:id="rId18"/>
  </p:sldIdLst>
  <p:sldSz cx="12192000" cy="6858000"/>
  <p:notesSz cx="6858000" cy="9144000"/>
  <p:custDataLst>
    <p:tags r:id="rId23"/>
  </p:custDataLst>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6968"/>
    <a:srgbClr val="01CDCB"/>
    <a:srgbClr val="FDBE5D"/>
    <a:srgbClr val="D096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showOutlineIcons="0">
    <p:restoredLeft sz="15060"/>
    <p:restoredTop sz="94660"/>
  </p:normalViewPr>
  <p:slideViewPr>
    <p:cSldViewPr snapToGrid="0" showGuides="1">
      <p:cViewPr>
        <p:scale>
          <a:sx n="100" d="100"/>
          <a:sy n="100" d="100"/>
        </p:scale>
        <p:origin x="762" y="756"/>
      </p:cViewPr>
      <p:guideLst>
        <p:guide orient="horz" pos="2168"/>
        <p:guide pos="3840"/>
      </p:guideLst>
    </p:cSldViewPr>
  </p:slideViewPr>
  <p:notesTextViewPr>
    <p:cViewPr>
      <p:scale>
        <a:sx n="1" d="1"/>
        <a:sy n="1" d="1"/>
      </p:scale>
      <p:origin x="0" y="0"/>
    </p:cViewPr>
  </p:notesTextViewPr>
  <p:sorterViewPr showFormatting="0">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3" Type="http://schemas.openxmlformats.org/officeDocument/2006/relationships/tags" Target="tags/tag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marL="0" marR="0" lvl="0" indent="0" algn="r" defTabSz="914400" rtl="0" eaLnBrk="1" fontAlgn="auto" latinLnBrk="0" hangingPunct="1">
              <a:lnSpc>
                <a:spcPct val="100000"/>
              </a:lnSpc>
              <a:spcBef>
                <a:spcPts val="0"/>
              </a:spcBef>
              <a:spcAft>
                <a:spcPts val="0"/>
              </a:spcAft>
              <a:buClrTx/>
              <a:buSzTx/>
              <a:buFontTx/>
              <a:buNone/>
              <a:defRPr/>
            </a:pPr>
            <a:fld id="{D34F0034-CF82-4541-AF1E-65E2DD45BF46}" type="slidenum">
              <a:rPr kumimoji="0" lang="zh-CN" altLang="en-US" sz="1200" b="0" i="0" u="none" strike="noStrike" kern="1200" cap="none" spc="0" normalizeH="0" baseline="0" noProof="0" smtClean="0">
                <a:ln>
                  <a:noFill/>
                </a:ln>
                <a:solidFill>
                  <a:schemeClr val="tx1"/>
                </a:solidFill>
                <a:effectLst/>
                <a:uLnTx/>
                <a:uFillTx/>
                <a:latin typeface="+mn-lt"/>
                <a:ea typeface="+mn-ea"/>
                <a:cs typeface="+mn-cs"/>
              </a:rPr>
            </a:fld>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8" name="页脚占位符 7"/>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9" name="灯片编号占位符 8"/>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4" name="页脚占位符 3"/>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灯片编号占位符 4"/>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3" name="页脚占位符 2"/>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4" name="灯片编号占位符 3"/>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vert="horz" lIns="91440" tIns="45720" rIns="91440" bIns="45720"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页脚占位符 7"/>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9" name="灯片编号占位符 8"/>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页脚占位符 3"/>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灯片编号占位符 4"/>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vert="horz" lIns="91440" tIns="45720" rIns="91440" bIns="45720"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p>
            <a:pPr lvl="0"/>
            <a:r>
              <a:rPr lang="zh-CN" altLang="en-US" dirty="0"/>
              <a:t>单击此处编辑母版标题样式</a:t>
            </a:r>
            <a:endParaRPr lang="zh-CN" altLang="en-US" dirty="0"/>
          </a:p>
        </p:txBody>
      </p:sp>
      <p:sp>
        <p:nvSpPr>
          <p:cNvPr id="1027" name="文本占位符 2"/>
          <p:cNvSpPr>
            <a:spLocks noGrp="1"/>
          </p:cNvSpPr>
          <p:nvPr>
            <p:ph type="body" idx="1"/>
          </p:nvPr>
        </p:nvSpPr>
        <p:spPr>
          <a:xfrm>
            <a:off x="838200" y="1825625"/>
            <a:ext cx="10515600" cy="4351338"/>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1C409F92-F4B3-4392-AC98-9B901EB4471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p:sp>
        <p:nvSpPr>
          <p:cNvPr id="2050" name="标题占位符 1"/>
          <p:cNvSpPr>
            <a:spLocks noGrp="1"/>
          </p:cNvSpPr>
          <p:nvPr>
            <p:ph type="title"/>
          </p:nvPr>
        </p:nvSpPr>
        <p:spPr>
          <a:xfrm>
            <a:off x="838200" y="365125"/>
            <a:ext cx="10515600" cy="1325563"/>
          </a:xfrm>
          <a:prstGeom prst="rect">
            <a:avLst/>
          </a:prstGeom>
          <a:noFill/>
          <a:ln w="9525">
            <a:noFill/>
          </a:ln>
        </p:spPr>
        <p:txBody>
          <a:bodyPr anchor="ctr"/>
          <a:p>
            <a:pPr lvl="0"/>
            <a:r>
              <a:rPr lang="zh-CN" altLang="en-US" dirty="0"/>
              <a:t>单击此处编辑母版标题样式</a:t>
            </a:r>
            <a:endParaRPr lang="zh-CN" altLang="en-US" dirty="0"/>
          </a:p>
        </p:txBody>
      </p:sp>
      <p:sp>
        <p:nvSpPr>
          <p:cNvPr id="2051" name="文本占位符 2"/>
          <p:cNvSpPr>
            <a:spLocks noGrp="1"/>
          </p:cNvSpPr>
          <p:nvPr>
            <p:ph type="body" idx="1"/>
          </p:nvPr>
        </p:nvSpPr>
        <p:spPr>
          <a:xfrm>
            <a:off x="838200" y="1825625"/>
            <a:ext cx="10515600" cy="4351338"/>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90D631E1-1D6A-4B8E-9C3F-89A95B28CC35}" type="slidenum">
              <a:rPr kumimoji="0" lang="zh-CN" altLang="en-US" sz="1200" b="0" i="0" u="none" strike="noStrike" kern="1200" cap="none" spc="0" normalizeH="0" baseline="0" noProof="0" smtClean="0">
                <a:ln>
                  <a:noFill/>
                </a:ln>
                <a:solidFill>
                  <a:prstClr val="black">
                    <a:tint val="75000"/>
                  </a:prstClr>
                </a:solidFill>
                <a:effectLst/>
                <a:uLnTx/>
                <a:uFillTx/>
                <a:latin typeface="+mn-lt"/>
                <a:ea typeface="+mn-ea"/>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1.mp4"/><Relationship Id="rId1" Type="http://schemas.openxmlformats.org/officeDocument/2006/relationships/video" Target="../media/media1.mp4"/></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098" name="图片 1"/>
          <p:cNvPicPr>
            <a:picLocks noChangeAspect="1"/>
          </p:cNvPicPr>
          <p:nvPr/>
        </p:nvPicPr>
        <p:blipFill>
          <a:blip r:embed="rId1"/>
          <a:stretch>
            <a:fillRect/>
          </a:stretch>
        </p:blipFill>
        <p:spPr>
          <a:xfrm>
            <a:off x="0" y="0"/>
            <a:ext cx="12192000" cy="6864350"/>
          </a:xfrm>
          <a:prstGeom prst="rect">
            <a:avLst/>
          </a:prstGeom>
          <a:noFill/>
          <a:ln w="9525">
            <a:noFill/>
          </a:ln>
        </p:spPr>
      </p:pic>
      <p:sp>
        <p:nvSpPr>
          <p:cNvPr id="3" name="矩形 2"/>
          <p:cNvSpPr/>
          <p:nvPr/>
        </p:nvSpPr>
        <p:spPr>
          <a:xfrm>
            <a:off x="0" y="0"/>
            <a:ext cx="12192000" cy="6858000"/>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4100" name="组合 11"/>
          <p:cNvGrpSpPr/>
          <p:nvPr/>
        </p:nvGrpSpPr>
        <p:grpSpPr>
          <a:xfrm>
            <a:off x="7312025" y="-6350"/>
            <a:ext cx="3565525" cy="892175"/>
            <a:chOff x="6587774" y="-5644"/>
            <a:chExt cx="4289776" cy="1072444"/>
          </a:xfrm>
        </p:grpSpPr>
        <p:sp>
          <p:nvSpPr>
            <p:cNvPr id="6" name="矩形 5"/>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7"/>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1" name="矩形 10"/>
          <p:cNvSpPr/>
          <p:nvPr/>
        </p:nvSpPr>
        <p:spPr>
          <a:xfrm>
            <a:off x="1689100" y="-6350"/>
            <a:ext cx="2035175" cy="892175"/>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02" name="Freeform 105"/>
          <p:cNvSpPr/>
          <p:nvPr/>
        </p:nvSpPr>
        <p:spPr>
          <a:xfrm>
            <a:off x="7586663" y="314325"/>
            <a:ext cx="341312" cy="250825"/>
          </a:xfrm>
          <a:custGeom>
            <a:avLst/>
            <a:gdLst/>
            <a:ahLst/>
            <a:cxnLst>
              <a:cxn ang="0">
                <a:pos x="4708" y="154589"/>
              </a:cxn>
              <a:cxn ang="0">
                <a:pos x="4708" y="135708"/>
              </a:cxn>
              <a:cxn ang="0">
                <a:pos x="38839" y="101486"/>
              </a:cxn>
              <a:cxn ang="0">
                <a:pos x="57670" y="101486"/>
              </a:cxn>
              <a:cxn ang="0">
                <a:pos x="112986" y="156949"/>
              </a:cxn>
              <a:cxn ang="0">
                <a:pos x="132994" y="156949"/>
              </a:cxn>
              <a:cxn ang="0">
                <a:pos x="283642" y="4720"/>
              </a:cxn>
              <a:cxn ang="0">
                <a:pos x="302473" y="4720"/>
              </a:cxn>
              <a:cxn ang="0">
                <a:pos x="336604" y="38942"/>
              </a:cxn>
              <a:cxn ang="0">
                <a:pos x="336604" y="57823"/>
              </a:cxn>
              <a:cxn ang="0">
                <a:pos x="153002" y="241913"/>
              </a:cxn>
              <a:cxn ang="0">
                <a:pos x="130640" y="251354"/>
              </a:cxn>
              <a:cxn ang="0">
                <a:pos x="114163" y="251354"/>
              </a:cxn>
              <a:cxn ang="0">
                <a:pos x="91801" y="241913"/>
              </a:cxn>
              <a:cxn ang="0">
                <a:pos x="4708" y="154589"/>
              </a:cxn>
            </a:cxnLst>
            <a:pathLst>
              <a:path w="290" h="213">
                <a:moveTo>
                  <a:pt x="4" y="131"/>
                </a:moveTo>
                <a:cubicBezTo>
                  <a:pt x="0" y="127"/>
                  <a:pt x="0" y="120"/>
                  <a:pt x="4" y="115"/>
                </a:cubicBezTo>
                <a:cubicBezTo>
                  <a:pt x="33" y="86"/>
                  <a:pt x="33" y="86"/>
                  <a:pt x="33" y="86"/>
                </a:cubicBezTo>
                <a:cubicBezTo>
                  <a:pt x="38" y="82"/>
                  <a:pt x="45" y="82"/>
                  <a:pt x="49" y="86"/>
                </a:cubicBezTo>
                <a:cubicBezTo>
                  <a:pt x="96" y="133"/>
                  <a:pt x="96" y="133"/>
                  <a:pt x="96" y="133"/>
                </a:cubicBezTo>
                <a:cubicBezTo>
                  <a:pt x="101" y="137"/>
                  <a:pt x="108" y="137"/>
                  <a:pt x="113" y="133"/>
                </a:cubicBezTo>
                <a:cubicBezTo>
                  <a:pt x="241" y="4"/>
                  <a:pt x="241" y="4"/>
                  <a:pt x="241" y="4"/>
                </a:cubicBezTo>
                <a:cubicBezTo>
                  <a:pt x="245" y="0"/>
                  <a:pt x="252" y="0"/>
                  <a:pt x="257" y="4"/>
                </a:cubicBezTo>
                <a:cubicBezTo>
                  <a:pt x="286" y="33"/>
                  <a:pt x="286" y="33"/>
                  <a:pt x="286" y="33"/>
                </a:cubicBezTo>
                <a:cubicBezTo>
                  <a:pt x="290" y="37"/>
                  <a:pt x="290" y="45"/>
                  <a:pt x="286" y="49"/>
                </a:cubicBezTo>
                <a:cubicBezTo>
                  <a:pt x="130" y="205"/>
                  <a:pt x="130" y="205"/>
                  <a:pt x="130" y="205"/>
                </a:cubicBezTo>
                <a:cubicBezTo>
                  <a:pt x="126" y="209"/>
                  <a:pt x="117" y="213"/>
                  <a:pt x="111" y="213"/>
                </a:cubicBezTo>
                <a:cubicBezTo>
                  <a:pt x="97" y="213"/>
                  <a:pt x="97" y="213"/>
                  <a:pt x="97" y="213"/>
                </a:cubicBezTo>
                <a:cubicBezTo>
                  <a:pt x="91" y="213"/>
                  <a:pt x="82" y="209"/>
                  <a:pt x="78" y="205"/>
                </a:cubicBezTo>
                <a:lnTo>
                  <a:pt x="4" y="131"/>
                </a:lnTo>
                <a:close/>
              </a:path>
            </a:pathLst>
          </a:custGeom>
          <a:solidFill>
            <a:schemeClr val="bg1">
              <a:alpha val="100000"/>
            </a:schemeClr>
          </a:solidFill>
          <a:ln w="9525">
            <a:noFill/>
          </a:ln>
        </p:spPr>
        <p:txBody>
          <a:bodyPr/>
          <a:p>
            <a:endParaRPr lang="zh-CN" altLang="en-US"/>
          </a:p>
        </p:txBody>
      </p:sp>
      <p:sp>
        <p:nvSpPr>
          <p:cNvPr id="4103" name="Freeform 188"/>
          <p:cNvSpPr/>
          <p:nvPr/>
        </p:nvSpPr>
        <p:spPr>
          <a:xfrm>
            <a:off x="9371013" y="314325"/>
            <a:ext cx="338137" cy="296863"/>
          </a:xfrm>
          <a:custGeom>
            <a:avLst/>
            <a:gdLst/>
            <a:ahLst/>
            <a:cxnLst>
              <a:cxn ang="0">
                <a:pos x="255176" y="0"/>
              </a:cxn>
              <a:cxn ang="0">
                <a:pos x="169334" y="51741"/>
              </a:cxn>
              <a:cxn ang="0">
                <a:pos x="84667" y="0"/>
              </a:cxn>
              <a:cxn ang="0">
                <a:pos x="0" y="84667"/>
              </a:cxn>
              <a:cxn ang="0">
                <a:pos x="42333" y="169334"/>
              </a:cxn>
              <a:cxn ang="0">
                <a:pos x="169334" y="296334"/>
              </a:cxn>
              <a:cxn ang="0">
                <a:pos x="296334" y="169334"/>
              </a:cxn>
              <a:cxn ang="0">
                <a:pos x="338667" y="84667"/>
              </a:cxn>
              <a:cxn ang="0">
                <a:pos x="255176" y="0"/>
              </a:cxn>
            </a:cxnLst>
            <a:pathLst>
              <a:path w="288" h="252">
                <a:moveTo>
                  <a:pt x="217" y="0"/>
                </a:moveTo>
                <a:cubicBezTo>
                  <a:pt x="180" y="0"/>
                  <a:pt x="144" y="44"/>
                  <a:pt x="144" y="44"/>
                </a:cubicBezTo>
                <a:cubicBezTo>
                  <a:pt x="144" y="44"/>
                  <a:pt x="108" y="0"/>
                  <a:pt x="72" y="0"/>
                </a:cubicBezTo>
                <a:cubicBezTo>
                  <a:pt x="35" y="0"/>
                  <a:pt x="0" y="18"/>
                  <a:pt x="0" y="72"/>
                </a:cubicBezTo>
                <a:cubicBezTo>
                  <a:pt x="0" y="111"/>
                  <a:pt x="36" y="144"/>
                  <a:pt x="36" y="144"/>
                </a:cubicBezTo>
                <a:cubicBezTo>
                  <a:pt x="144" y="252"/>
                  <a:pt x="144" y="252"/>
                  <a:pt x="144" y="252"/>
                </a:cubicBezTo>
                <a:cubicBezTo>
                  <a:pt x="252" y="144"/>
                  <a:pt x="252" y="144"/>
                  <a:pt x="252" y="144"/>
                </a:cubicBezTo>
                <a:cubicBezTo>
                  <a:pt x="252" y="144"/>
                  <a:pt x="288" y="111"/>
                  <a:pt x="288" y="72"/>
                </a:cubicBezTo>
                <a:cubicBezTo>
                  <a:pt x="288" y="18"/>
                  <a:pt x="253" y="0"/>
                  <a:pt x="217" y="0"/>
                </a:cubicBezTo>
                <a:close/>
              </a:path>
            </a:pathLst>
          </a:custGeom>
          <a:solidFill>
            <a:schemeClr val="bg1">
              <a:alpha val="100000"/>
            </a:schemeClr>
          </a:solidFill>
          <a:ln w="9525">
            <a:noFill/>
          </a:ln>
        </p:spPr>
        <p:txBody>
          <a:bodyPr/>
          <a:p>
            <a:endParaRPr lang="zh-CN" altLang="en-US"/>
          </a:p>
        </p:txBody>
      </p:sp>
      <p:sp>
        <p:nvSpPr>
          <p:cNvPr id="4104" name="Freeform 248"/>
          <p:cNvSpPr/>
          <p:nvPr/>
        </p:nvSpPr>
        <p:spPr>
          <a:xfrm>
            <a:off x="8594725" y="269875"/>
            <a:ext cx="153988" cy="341313"/>
          </a:xfrm>
          <a:custGeom>
            <a:avLst/>
            <a:gdLst/>
            <a:ahLst/>
            <a:cxnLst>
              <a:cxn ang="0">
                <a:pos x="133390" y="263366"/>
              </a:cxn>
              <a:cxn ang="0">
                <a:pos x="133390" y="264547"/>
              </a:cxn>
              <a:cxn ang="0">
                <a:pos x="76729" y="321236"/>
              </a:cxn>
              <a:cxn ang="0">
                <a:pos x="18887" y="265728"/>
              </a:cxn>
              <a:cxn ang="0">
                <a:pos x="18887" y="264547"/>
              </a:cxn>
              <a:cxn ang="0">
                <a:pos x="18887" y="263366"/>
              </a:cxn>
              <a:cxn ang="0">
                <a:pos x="18887" y="56689"/>
              </a:cxn>
              <a:cxn ang="0">
                <a:pos x="18887" y="56689"/>
              </a:cxn>
              <a:cxn ang="0">
                <a:pos x="18887" y="56689"/>
              </a:cxn>
              <a:cxn ang="0">
                <a:pos x="18887" y="54327"/>
              </a:cxn>
              <a:cxn ang="0">
                <a:pos x="54301" y="20077"/>
              </a:cxn>
              <a:cxn ang="0">
                <a:pos x="88533" y="54327"/>
              </a:cxn>
              <a:cxn ang="0">
                <a:pos x="88533" y="56689"/>
              </a:cxn>
              <a:cxn ang="0">
                <a:pos x="88533" y="75585"/>
              </a:cxn>
              <a:cxn ang="0">
                <a:pos x="88533" y="93300"/>
              </a:cxn>
              <a:cxn ang="0">
                <a:pos x="88533" y="245651"/>
              </a:cxn>
              <a:cxn ang="0">
                <a:pos x="88533" y="245651"/>
              </a:cxn>
              <a:cxn ang="0">
                <a:pos x="88533" y="263366"/>
              </a:cxn>
              <a:cxn ang="0">
                <a:pos x="88533" y="263366"/>
              </a:cxn>
              <a:cxn ang="0">
                <a:pos x="88533" y="264547"/>
              </a:cxn>
              <a:cxn ang="0">
                <a:pos x="88533" y="265728"/>
              </a:cxn>
              <a:cxn ang="0">
                <a:pos x="88533" y="265728"/>
              </a:cxn>
              <a:cxn ang="0">
                <a:pos x="75549" y="277538"/>
              </a:cxn>
              <a:cxn ang="0">
                <a:pos x="63744" y="265728"/>
              </a:cxn>
              <a:cxn ang="0">
                <a:pos x="63744" y="264547"/>
              </a:cxn>
              <a:cxn ang="0">
                <a:pos x="63744" y="245651"/>
              </a:cxn>
              <a:cxn ang="0">
                <a:pos x="63744" y="106291"/>
              </a:cxn>
              <a:cxn ang="0">
                <a:pos x="43677" y="106291"/>
              </a:cxn>
              <a:cxn ang="0">
                <a:pos x="43677" y="245651"/>
              </a:cxn>
              <a:cxn ang="0">
                <a:pos x="43677" y="264547"/>
              </a:cxn>
              <a:cxn ang="0">
                <a:pos x="43677" y="264547"/>
              </a:cxn>
              <a:cxn ang="0">
                <a:pos x="43677" y="264547"/>
              </a:cxn>
              <a:cxn ang="0">
                <a:pos x="43677" y="265728"/>
              </a:cxn>
              <a:cxn ang="0">
                <a:pos x="75549" y="297615"/>
              </a:cxn>
              <a:cxn ang="0">
                <a:pos x="108601" y="265728"/>
              </a:cxn>
              <a:cxn ang="0">
                <a:pos x="108601" y="265728"/>
              </a:cxn>
              <a:cxn ang="0">
                <a:pos x="108601" y="264547"/>
              </a:cxn>
              <a:cxn ang="0">
                <a:pos x="108601" y="264547"/>
              </a:cxn>
              <a:cxn ang="0">
                <a:pos x="108601" y="264547"/>
              </a:cxn>
              <a:cxn ang="0">
                <a:pos x="108601" y="75585"/>
              </a:cxn>
              <a:cxn ang="0">
                <a:pos x="108601" y="56689"/>
              </a:cxn>
              <a:cxn ang="0">
                <a:pos x="108601" y="54327"/>
              </a:cxn>
              <a:cxn ang="0">
                <a:pos x="108601" y="54327"/>
              </a:cxn>
              <a:cxn ang="0">
                <a:pos x="54301" y="0"/>
              </a:cxn>
              <a:cxn ang="0">
                <a:pos x="0" y="54327"/>
              </a:cxn>
              <a:cxn ang="0">
                <a:pos x="0" y="56689"/>
              </a:cxn>
              <a:cxn ang="0">
                <a:pos x="0" y="56689"/>
              </a:cxn>
              <a:cxn ang="0">
                <a:pos x="0" y="263366"/>
              </a:cxn>
              <a:cxn ang="0">
                <a:pos x="0" y="263366"/>
              </a:cxn>
              <a:cxn ang="0">
                <a:pos x="0" y="264547"/>
              </a:cxn>
              <a:cxn ang="0">
                <a:pos x="0" y="264547"/>
              </a:cxn>
              <a:cxn ang="0">
                <a:pos x="0" y="265728"/>
              </a:cxn>
              <a:cxn ang="0">
                <a:pos x="0" y="265728"/>
              </a:cxn>
              <a:cxn ang="0">
                <a:pos x="76729" y="341313"/>
              </a:cxn>
              <a:cxn ang="0">
                <a:pos x="152278" y="264547"/>
              </a:cxn>
              <a:cxn ang="0">
                <a:pos x="152278" y="263366"/>
              </a:cxn>
              <a:cxn ang="0">
                <a:pos x="153458" y="263366"/>
              </a:cxn>
              <a:cxn ang="0">
                <a:pos x="153458" y="43698"/>
              </a:cxn>
              <a:cxn ang="0">
                <a:pos x="133390" y="43698"/>
              </a:cxn>
              <a:cxn ang="0">
                <a:pos x="133390" y="263366"/>
              </a:cxn>
            </a:cxnLst>
            <a:pathLst>
              <a:path w="130" h="289">
                <a:moveTo>
                  <a:pt x="113" y="223"/>
                </a:moveTo>
                <a:cubicBezTo>
                  <a:pt x="113" y="224"/>
                  <a:pt x="113" y="224"/>
                  <a:pt x="113" y="224"/>
                </a:cubicBezTo>
                <a:cubicBezTo>
                  <a:pt x="113" y="251"/>
                  <a:pt x="91" y="272"/>
                  <a:pt x="65" y="272"/>
                </a:cubicBezTo>
                <a:cubicBezTo>
                  <a:pt x="38" y="272"/>
                  <a:pt x="17" y="251"/>
                  <a:pt x="16" y="225"/>
                </a:cubicBezTo>
                <a:cubicBezTo>
                  <a:pt x="16" y="224"/>
                  <a:pt x="16" y="224"/>
                  <a:pt x="16" y="224"/>
                </a:cubicBezTo>
                <a:cubicBezTo>
                  <a:pt x="16" y="224"/>
                  <a:pt x="16" y="224"/>
                  <a:pt x="16" y="223"/>
                </a:cubicBezTo>
                <a:cubicBezTo>
                  <a:pt x="16" y="48"/>
                  <a:pt x="16" y="48"/>
                  <a:pt x="16" y="48"/>
                </a:cubicBezTo>
                <a:cubicBezTo>
                  <a:pt x="16" y="48"/>
                  <a:pt x="16" y="48"/>
                  <a:pt x="16" y="48"/>
                </a:cubicBezTo>
                <a:cubicBezTo>
                  <a:pt x="16" y="48"/>
                  <a:pt x="16" y="48"/>
                  <a:pt x="16" y="48"/>
                </a:cubicBezTo>
                <a:cubicBezTo>
                  <a:pt x="16" y="46"/>
                  <a:pt x="16" y="46"/>
                  <a:pt x="16" y="46"/>
                </a:cubicBezTo>
                <a:cubicBezTo>
                  <a:pt x="16" y="30"/>
                  <a:pt x="30" y="17"/>
                  <a:pt x="46" y="17"/>
                </a:cubicBezTo>
                <a:cubicBezTo>
                  <a:pt x="62" y="17"/>
                  <a:pt x="75" y="30"/>
                  <a:pt x="75" y="46"/>
                </a:cubicBezTo>
                <a:cubicBezTo>
                  <a:pt x="75" y="48"/>
                  <a:pt x="75" y="48"/>
                  <a:pt x="75" y="48"/>
                </a:cubicBezTo>
                <a:cubicBezTo>
                  <a:pt x="75" y="64"/>
                  <a:pt x="75" y="64"/>
                  <a:pt x="75" y="64"/>
                </a:cubicBezTo>
                <a:cubicBezTo>
                  <a:pt x="75" y="79"/>
                  <a:pt x="75" y="79"/>
                  <a:pt x="75" y="79"/>
                </a:cubicBezTo>
                <a:cubicBezTo>
                  <a:pt x="75" y="208"/>
                  <a:pt x="75" y="208"/>
                  <a:pt x="75" y="208"/>
                </a:cubicBezTo>
                <a:cubicBezTo>
                  <a:pt x="75" y="208"/>
                  <a:pt x="75" y="208"/>
                  <a:pt x="75" y="208"/>
                </a:cubicBezTo>
                <a:cubicBezTo>
                  <a:pt x="75" y="223"/>
                  <a:pt x="75" y="223"/>
                  <a:pt x="75" y="223"/>
                </a:cubicBezTo>
                <a:cubicBezTo>
                  <a:pt x="75" y="223"/>
                  <a:pt x="75" y="223"/>
                  <a:pt x="75" y="223"/>
                </a:cubicBezTo>
                <a:cubicBezTo>
                  <a:pt x="75" y="224"/>
                  <a:pt x="75" y="224"/>
                  <a:pt x="75" y="224"/>
                </a:cubicBezTo>
                <a:cubicBezTo>
                  <a:pt x="75" y="225"/>
                  <a:pt x="75" y="225"/>
                  <a:pt x="75" y="225"/>
                </a:cubicBezTo>
                <a:cubicBezTo>
                  <a:pt x="75" y="225"/>
                  <a:pt x="75" y="225"/>
                  <a:pt x="75" y="225"/>
                </a:cubicBezTo>
                <a:cubicBezTo>
                  <a:pt x="75" y="230"/>
                  <a:pt x="70" y="235"/>
                  <a:pt x="64" y="235"/>
                </a:cubicBezTo>
                <a:cubicBezTo>
                  <a:pt x="59" y="235"/>
                  <a:pt x="54" y="230"/>
                  <a:pt x="54" y="225"/>
                </a:cubicBezTo>
                <a:cubicBezTo>
                  <a:pt x="54" y="225"/>
                  <a:pt x="54" y="224"/>
                  <a:pt x="54" y="224"/>
                </a:cubicBezTo>
                <a:cubicBezTo>
                  <a:pt x="54" y="208"/>
                  <a:pt x="54" y="208"/>
                  <a:pt x="54" y="208"/>
                </a:cubicBezTo>
                <a:cubicBezTo>
                  <a:pt x="54" y="90"/>
                  <a:pt x="54" y="90"/>
                  <a:pt x="54" y="90"/>
                </a:cubicBezTo>
                <a:cubicBezTo>
                  <a:pt x="37" y="90"/>
                  <a:pt x="37" y="90"/>
                  <a:pt x="37" y="90"/>
                </a:cubicBezTo>
                <a:cubicBezTo>
                  <a:pt x="37" y="208"/>
                  <a:pt x="37" y="208"/>
                  <a:pt x="37" y="208"/>
                </a:cubicBezTo>
                <a:cubicBezTo>
                  <a:pt x="37" y="224"/>
                  <a:pt x="37" y="224"/>
                  <a:pt x="37" y="224"/>
                </a:cubicBezTo>
                <a:cubicBezTo>
                  <a:pt x="37" y="224"/>
                  <a:pt x="37" y="224"/>
                  <a:pt x="37" y="224"/>
                </a:cubicBezTo>
                <a:cubicBezTo>
                  <a:pt x="37" y="224"/>
                  <a:pt x="37" y="224"/>
                  <a:pt x="37" y="224"/>
                </a:cubicBezTo>
                <a:cubicBezTo>
                  <a:pt x="37" y="224"/>
                  <a:pt x="37" y="225"/>
                  <a:pt x="37" y="225"/>
                </a:cubicBezTo>
                <a:cubicBezTo>
                  <a:pt x="37" y="240"/>
                  <a:pt x="49" y="252"/>
                  <a:pt x="64" y="252"/>
                </a:cubicBezTo>
                <a:cubicBezTo>
                  <a:pt x="79" y="252"/>
                  <a:pt x="91" y="240"/>
                  <a:pt x="92" y="225"/>
                </a:cubicBezTo>
                <a:cubicBezTo>
                  <a:pt x="92" y="225"/>
                  <a:pt x="92" y="225"/>
                  <a:pt x="92" y="225"/>
                </a:cubicBezTo>
                <a:cubicBezTo>
                  <a:pt x="92" y="224"/>
                  <a:pt x="92" y="224"/>
                  <a:pt x="92" y="224"/>
                </a:cubicBezTo>
                <a:cubicBezTo>
                  <a:pt x="92" y="224"/>
                  <a:pt x="92" y="224"/>
                  <a:pt x="92" y="224"/>
                </a:cubicBezTo>
                <a:cubicBezTo>
                  <a:pt x="92" y="224"/>
                  <a:pt x="92" y="224"/>
                  <a:pt x="92" y="224"/>
                </a:cubicBezTo>
                <a:cubicBezTo>
                  <a:pt x="92" y="64"/>
                  <a:pt x="92" y="64"/>
                  <a:pt x="92" y="64"/>
                </a:cubicBezTo>
                <a:cubicBezTo>
                  <a:pt x="92" y="48"/>
                  <a:pt x="92" y="48"/>
                  <a:pt x="92" y="48"/>
                </a:cubicBezTo>
                <a:cubicBezTo>
                  <a:pt x="92" y="46"/>
                  <a:pt x="92" y="46"/>
                  <a:pt x="92" y="46"/>
                </a:cubicBezTo>
                <a:cubicBezTo>
                  <a:pt x="92" y="46"/>
                  <a:pt x="92" y="46"/>
                  <a:pt x="92" y="46"/>
                </a:cubicBezTo>
                <a:cubicBezTo>
                  <a:pt x="91" y="21"/>
                  <a:pt x="71" y="0"/>
                  <a:pt x="46" y="0"/>
                </a:cubicBezTo>
                <a:cubicBezTo>
                  <a:pt x="20" y="0"/>
                  <a:pt x="0" y="21"/>
                  <a:pt x="0" y="46"/>
                </a:cubicBezTo>
                <a:cubicBezTo>
                  <a:pt x="0" y="47"/>
                  <a:pt x="0" y="47"/>
                  <a:pt x="0" y="48"/>
                </a:cubicBezTo>
                <a:cubicBezTo>
                  <a:pt x="0" y="48"/>
                  <a:pt x="0" y="48"/>
                  <a:pt x="0" y="48"/>
                </a:cubicBezTo>
                <a:cubicBezTo>
                  <a:pt x="0" y="223"/>
                  <a:pt x="0" y="223"/>
                  <a:pt x="0" y="223"/>
                </a:cubicBezTo>
                <a:cubicBezTo>
                  <a:pt x="0" y="223"/>
                  <a:pt x="0" y="223"/>
                  <a:pt x="0" y="223"/>
                </a:cubicBezTo>
                <a:cubicBezTo>
                  <a:pt x="0" y="223"/>
                  <a:pt x="0" y="224"/>
                  <a:pt x="0" y="224"/>
                </a:cubicBezTo>
                <a:cubicBezTo>
                  <a:pt x="0" y="224"/>
                  <a:pt x="0" y="224"/>
                  <a:pt x="0" y="224"/>
                </a:cubicBezTo>
                <a:cubicBezTo>
                  <a:pt x="0" y="225"/>
                  <a:pt x="0" y="225"/>
                  <a:pt x="0" y="225"/>
                </a:cubicBezTo>
                <a:cubicBezTo>
                  <a:pt x="0" y="225"/>
                  <a:pt x="0" y="225"/>
                  <a:pt x="0" y="225"/>
                </a:cubicBezTo>
                <a:cubicBezTo>
                  <a:pt x="0" y="260"/>
                  <a:pt x="29" y="289"/>
                  <a:pt x="65" y="289"/>
                </a:cubicBezTo>
                <a:cubicBezTo>
                  <a:pt x="100" y="289"/>
                  <a:pt x="129" y="260"/>
                  <a:pt x="129" y="224"/>
                </a:cubicBezTo>
                <a:cubicBezTo>
                  <a:pt x="129" y="224"/>
                  <a:pt x="129" y="223"/>
                  <a:pt x="129" y="223"/>
                </a:cubicBezTo>
                <a:cubicBezTo>
                  <a:pt x="130" y="223"/>
                  <a:pt x="130" y="223"/>
                  <a:pt x="130" y="223"/>
                </a:cubicBezTo>
                <a:cubicBezTo>
                  <a:pt x="130" y="37"/>
                  <a:pt x="130" y="37"/>
                  <a:pt x="130" y="37"/>
                </a:cubicBezTo>
                <a:cubicBezTo>
                  <a:pt x="113" y="37"/>
                  <a:pt x="113" y="37"/>
                  <a:pt x="113" y="37"/>
                </a:cubicBezTo>
                <a:lnTo>
                  <a:pt x="113" y="223"/>
                </a:lnTo>
                <a:close/>
              </a:path>
            </a:pathLst>
          </a:custGeom>
          <a:solidFill>
            <a:schemeClr val="bg1">
              <a:alpha val="100000"/>
            </a:schemeClr>
          </a:solidFill>
          <a:ln w="9525">
            <a:noFill/>
          </a:ln>
        </p:spPr>
        <p:txBody>
          <a:bodyPr/>
          <a:p>
            <a:endParaRPr lang="zh-CN" altLang="en-US"/>
          </a:p>
        </p:txBody>
      </p:sp>
      <p:sp>
        <p:nvSpPr>
          <p:cNvPr id="4105" name="Freeform 411"/>
          <p:cNvSpPr>
            <a:spLocks noEditPoints="1"/>
          </p:cNvSpPr>
          <p:nvPr/>
        </p:nvSpPr>
        <p:spPr>
          <a:xfrm>
            <a:off x="10263188" y="269875"/>
            <a:ext cx="338137" cy="341313"/>
          </a:xfrm>
          <a:custGeom>
            <a:avLst/>
            <a:gdLst/>
            <a:ahLst/>
            <a:cxnLst>
              <a:cxn ang="0">
                <a:pos x="329260" y="139844"/>
              </a:cxn>
              <a:cxn ang="0">
                <a:pos x="278695" y="130363"/>
              </a:cxn>
              <a:cxn ang="0">
                <a:pos x="275167" y="120882"/>
              </a:cxn>
              <a:cxn ang="0">
                <a:pos x="304565" y="78218"/>
              </a:cxn>
              <a:cxn ang="0">
                <a:pos x="303389" y="63996"/>
              </a:cxn>
              <a:cxn ang="0">
                <a:pos x="275167" y="35554"/>
              </a:cxn>
              <a:cxn ang="0">
                <a:pos x="261056" y="34368"/>
              </a:cxn>
              <a:cxn ang="0">
                <a:pos x="218722" y="63996"/>
              </a:cxn>
              <a:cxn ang="0">
                <a:pos x="209315" y="60441"/>
              </a:cxn>
              <a:cxn ang="0">
                <a:pos x="199908" y="9481"/>
              </a:cxn>
              <a:cxn ang="0">
                <a:pos x="189324" y="0"/>
              </a:cxn>
              <a:cxn ang="0">
                <a:pos x="149343" y="0"/>
              </a:cxn>
              <a:cxn ang="0">
                <a:pos x="138759" y="9481"/>
              </a:cxn>
              <a:cxn ang="0">
                <a:pos x="129352" y="60441"/>
              </a:cxn>
              <a:cxn ang="0">
                <a:pos x="121120" y="63996"/>
              </a:cxn>
              <a:cxn ang="0">
                <a:pos x="77611" y="34368"/>
              </a:cxn>
              <a:cxn ang="0">
                <a:pos x="63500" y="35554"/>
              </a:cxn>
              <a:cxn ang="0">
                <a:pos x="36454" y="63996"/>
              </a:cxn>
              <a:cxn ang="0">
                <a:pos x="34102" y="78218"/>
              </a:cxn>
              <a:cxn ang="0">
                <a:pos x="63500" y="120882"/>
              </a:cxn>
              <a:cxn ang="0">
                <a:pos x="59972" y="130363"/>
              </a:cxn>
              <a:cxn ang="0">
                <a:pos x="9407" y="139844"/>
              </a:cxn>
              <a:cxn ang="0">
                <a:pos x="0" y="150510"/>
              </a:cxn>
              <a:cxn ang="0">
                <a:pos x="0" y="190804"/>
              </a:cxn>
              <a:cxn ang="0">
                <a:pos x="9407" y="201470"/>
              </a:cxn>
              <a:cxn ang="0">
                <a:pos x="59972" y="210951"/>
              </a:cxn>
              <a:cxn ang="0">
                <a:pos x="63500" y="220432"/>
              </a:cxn>
              <a:cxn ang="0">
                <a:pos x="34102" y="263096"/>
              </a:cxn>
              <a:cxn ang="0">
                <a:pos x="36454" y="277318"/>
              </a:cxn>
              <a:cxn ang="0">
                <a:pos x="63500" y="305760"/>
              </a:cxn>
              <a:cxn ang="0">
                <a:pos x="77611" y="306946"/>
              </a:cxn>
              <a:cxn ang="0">
                <a:pos x="121120" y="277318"/>
              </a:cxn>
              <a:cxn ang="0">
                <a:pos x="129352" y="280873"/>
              </a:cxn>
              <a:cxn ang="0">
                <a:pos x="138759" y="331833"/>
              </a:cxn>
              <a:cxn ang="0">
                <a:pos x="149343" y="341314"/>
              </a:cxn>
              <a:cxn ang="0">
                <a:pos x="189324" y="341314"/>
              </a:cxn>
              <a:cxn ang="0">
                <a:pos x="199908" y="331833"/>
              </a:cxn>
              <a:cxn ang="0">
                <a:pos x="209315" y="280873"/>
              </a:cxn>
              <a:cxn ang="0">
                <a:pos x="218722" y="277318"/>
              </a:cxn>
              <a:cxn ang="0">
                <a:pos x="261056" y="306946"/>
              </a:cxn>
              <a:cxn ang="0">
                <a:pos x="275167" y="305760"/>
              </a:cxn>
              <a:cxn ang="0">
                <a:pos x="303389" y="277318"/>
              </a:cxn>
              <a:cxn ang="0">
                <a:pos x="304565" y="263096"/>
              </a:cxn>
              <a:cxn ang="0">
                <a:pos x="275167" y="220432"/>
              </a:cxn>
              <a:cxn ang="0">
                <a:pos x="278695" y="210951"/>
              </a:cxn>
              <a:cxn ang="0">
                <a:pos x="329260" y="201470"/>
              </a:cxn>
              <a:cxn ang="0">
                <a:pos x="338667" y="190804"/>
              </a:cxn>
              <a:cxn ang="0">
                <a:pos x="338667" y="150510"/>
              </a:cxn>
              <a:cxn ang="0">
                <a:pos x="329260" y="139844"/>
              </a:cxn>
              <a:cxn ang="0">
                <a:pos x="169334" y="232283"/>
              </a:cxn>
              <a:cxn ang="0">
                <a:pos x="108185" y="170657"/>
              </a:cxn>
              <a:cxn ang="0">
                <a:pos x="169334" y="109031"/>
              </a:cxn>
              <a:cxn ang="0">
                <a:pos x="230482" y="170657"/>
              </a:cxn>
              <a:cxn ang="0">
                <a:pos x="169334" y="232283"/>
              </a:cxn>
            </a:cxnLst>
            <a:pathLst>
              <a:path w="288" h="288">
                <a:moveTo>
                  <a:pt x="280" y="118"/>
                </a:moveTo>
                <a:cubicBezTo>
                  <a:pt x="237" y="110"/>
                  <a:pt x="237" y="110"/>
                  <a:pt x="237" y="110"/>
                </a:cubicBezTo>
                <a:cubicBezTo>
                  <a:pt x="233" y="109"/>
                  <a:pt x="232" y="106"/>
                  <a:pt x="234" y="102"/>
                </a:cubicBezTo>
                <a:cubicBezTo>
                  <a:pt x="259" y="66"/>
                  <a:pt x="259" y="66"/>
                  <a:pt x="259" y="66"/>
                </a:cubicBezTo>
                <a:cubicBezTo>
                  <a:pt x="261" y="62"/>
                  <a:pt x="261" y="57"/>
                  <a:pt x="258" y="54"/>
                </a:cubicBezTo>
                <a:cubicBezTo>
                  <a:pt x="234" y="30"/>
                  <a:pt x="234" y="30"/>
                  <a:pt x="234" y="30"/>
                </a:cubicBezTo>
                <a:cubicBezTo>
                  <a:pt x="231" y="27"/>
                  <a:pt x="226" y="27"/>
                  <a:pt x="222" y="29"/>
                </a:cubicBezTo>
                <a:cubicBezTo>
                  <a:pt x="186" y="54"/>
                  <a:pt x="186" y="54"/>
                  <a:pt x="186" y="54"/>
                </a:cubicBezTo>
                <a:cubicBezTo>
                  <a:pt x="182" y="56"/>
                  <a:pt x="179" y="55"/>
                  <a:pt x="178" y="51"/>
                </a:cubicBezTo>
                <a:cubicBezTo>
                  <a:pt x="170" y="8"/>
                  <a:pt x="170" y="8"/>
                  <a:pt x="170" y="8"/>
                </a:cubicBezTo>
                <a:cubicBezTo>
                  <a:pt x="169" y="4"/>
                  <a:pt x="165" y="0"/>
                  <a:pt x="161" y="0"/>
                </a:cubicBezTo>
                <a:cubicBezTo>
                  <a:pt x="127" y="0"/>
                  <a:pt x="127" y="0"/>
                  <a:pt x="127" y="0"/>
                </a:cubicBezTo>
                <a:cubicBezTo>
                  <a:pt x="123" y="0"/>
                  <a:pt x="119" y="4"/>
                  <a:pt x="118" y="8"/>
                </a:cubicBezTo>
                <a:cubicBezTo>
                  <a:pt x="110" y="51"/>
                  <a:pt x="110" y="51"/>
                  <a:pt x="110" y="51"/>
                </a:cubicBezTo>
                <a:cubicBezTo>
                  <a:pt x="110" y="55"/>
                  <a:pt x="106" y="56"/>
                  <a:pt x="103" y="54"/>
                </a:cubicBezTo>
                <a:cubicBezTo>
                  <a:pt x="66" y="29"/>
                  <a:pt x="66" y="29"/>
                  <a:pt x="66" y="29"/>
                </a:cubicBezTo>
                <a:cubicBezTo>
                  <a:pt x="63" y="27"/>
                  <a:pt x="57" y="27"/>
                  <a:pt x="54" y="30"/>
                </a:cubicBezTo>
                <a:cubicBezTo>
                  <a:pt x="31" y="54"/>
                  <a:pt x="31" y="54"/>
                  <a:pt x="31" y="54"/>
                </a:cubicBezTo>
                <a:cubicBezTo>
                  <a:pt x="28" y="57"/>
                  <a:pt x="27" y="62"/>
                  <a:pt x="29" y="66"/>
                </a:cubicBezTo>
                <a:cubicBezTo>
                  <a:pt x="54" y="102"/>
                  <a:pt x="54" y="102"/>
                  <a:pt x="54" y="102"/>
                </a:cubicBezTo>
                <a:cubicBezTo>
                  <a:pt x="56" y="106"/>
                  <a:pt x="55" y="109"/>
                  <a:pt x="51" y="110"/>
                </a:cubicBezTo>
                <a:cubicBezTo>
                  <a:pt x="8" y="118"/>
                  <a:pt x="8" y="118"/>
                  <a:pt x="8" y="118"/>
                </a:cubicBezTo>
                <a:cubicBezTo>
                  <a:pt x="4" y="119"/>
                  <a:pt x="0" y="123"/>
                  <a:pt x="0" y="127"/>
                </a:cubicBezTo>
                <a:cubicBezTo>
                  <a:pt x="0" y="161"/>
                  <a:pt x="0" y="161"/>
                  <a:pt x="0" y="161"/>
                </a:cubicBezTo>
                <a:cubicBezTo>
                  <a:pt x="0" y="165"/>
                  <a:pt x="4" y="169"/>
                  <a:pt x="8" y="170"/>
                </a:cubicBezTo>
                <a:cubicBezTo>
                  <a:pt x="51" y="178"/>
                  <a:pt x="51" y="178"/>
                  <a:pt x="51" y="178"/>
                </a:cubicBezTo>
                <a:cubicBezTo>
                  <a:pt x="55" y="179"/>
                  <a:pt x="56" y="182"/>
                  <a:pt x="54" y="186"/>
                </a:cubicBezTo>
                <a:cubicBezTo>
                  <a:pt x="29" y="222"/>
                  <a:pt x="29" y="222"/>
                  <a:pt x="29" y="222"/>
                </a:cubicBezTo>
                <a:cubicBezTo>
                  <a:pt x="27" y="226"/>
                  <a:pt x="28" y="231"/>
                  <a:pt x="31" y="234"/>
                </a:cubicBezTo>
                <a:cubicBezTo>
                  <a:pt x="54" y="258"/>
                  <a:pt x="54" y="258"/>
                  <a:pt x="54" y="258"/>
                </a:cubicBezTo>
                <a:cubicBezTo>
                  <a:pt x="57" y="261"/>
                  <a:pt x="63" y="261"/>
                  <a:pt x="66" y="259"/>
                </a:cubicBezTo>
                <a:cubicBezTo>
                  <a:pt x="103" y="234"/>
                  <a:pt x="103" y="234"/>
                  <a:pt x="103" y="234"/>
                </a:cubicBezTo>
                <a:cubicBezTo>
                  <a:pt x="106" y="232"/>
                  <a:pt x="110" y="233"/>
                  <a:pt x="110" y="237"/>
                </a:cubicBezTo>
                <a:cubicBezTo>
                  <a:pt x="118" y="280"/>
                  <a:pt x="118" y="280"/>
                  <a:pt x="118" y="280"/>
                </a:cubicBezTo>
                <a:cubicBezTo>
                  <a:pt x="119" y="285"/>
                  <a:pt x="123" y="288"/>
                  <a:pt x="127" y="288"/>
                </a:cubicBezTo>
                <a:cubicBezTo>
                  <a:pt x="161" y="288"/>
                  <a:pt x="161" y="288"/>
                  <a:pt x="161" y="288"/>
                </a:cubicBezTo>
                <a:cubicBezTo>
                  <a:pt x="165" y="288"/>
                  <a:pt x="169" y="285"/>
                  <a:pt x="170" y="280"/>
                </a:cubicBezTo>
                <a:cubicBezTo>
                  <a:pt x="178" y="237"/>
                  <a:pt x="178" y="237"/>
                  <a:pt x="178" y="237"/>
                </a:cubicBezTo>
                <a:cubicBezTo>
                  <a:pt x="179" y="233"/>
                  <a:pt x="182" y="232"/>
                  <a:pt x="186" y="234"/>
                </a:cubicBezTo>
                <a:cubicBezTo>
                  <a:pt x="222" y="259"/>
                  <a:pt x="222" y="259"/>
                  <a:pt x="222" y="259"/>
                </a:cubicBezTo>
                <a:cubicBezTo>
                  <a:pt x="226" y="261"/>
                  <a:pt x="231" y="261"/>
                  <a:pt x="234" y="258"/>
                </a:cubicBezTo>
                <a:cubicBezTo>
                  <a:pt x="258" y="234"/>
                  <a:pt x="258" y="234"/>
                  <a:pt x="258" y="234"/>
                </a:cubicBezTo>
                <a:cubicBezTo>
                  <a:pt x="261" y="231"/>
                  <a:pt x="261" y="226"/>
                  <a:pt x="259" y="222"/>
                </a:cubicBezTo>
                <a:cubicBezTo>
                  <a:pt x="234" y="186"/>
                  <a:pt x="234" y="186"/>
                  <a:pt x="234" y="186"/>
                </a:cubicBezTo>
                <a:cubicBezTo>
                  <a:pt x="232" y="182"/>
                  <a:pt x="233" y="179"/>
                  <a:pt x="237" y="178"/>
                </a:cubicBezTo>
                <a:cubicBezTo>
                  <a:pt x="280" y="170"/>
                  <a:pt x="280" y="170"/>
                  <a:pt x="280" y="170"/>
                </a:cubicBezTo>
                <a:cubicBezTo>
                  <a:pt x="285" y="169"/>
                  <a:pt x="288" y="165"/>
                  <a:pt x="288" y="161"/>
                </a:cubicBezTo>
                <a:cubicBezTo>
                  <a:pt x="288" y="127"/>
                  <a:pt x="288" y="127"/>
                  <a:pt x="288" y="127"/>
                </a:cubicBezTo>
                <a:cubicBezTo>
                  <a:pt x="288" y="123"/>
                  <a:pt x="285" y="119"/>
                  <a:pt x="280" y="118"/>
                </a:cubicBezTo>
                <a:close/>
                <a:moveTo>
                  <a:pt x="144" y="196"/>
                </a:moveTo>
                <a:cubicBezTo>
                  <a:pt x="115" y="196"/>
                  <a:pt x="92" y="173"/>
                  <a:pt x="92" y="144"/>
                </a:cubicBezTo>
                <a:cubicBezTo>
                  <a:pt x="92" y="115"/>
                  <a:pt x="115" y="92"/>
                  <a:pt x="144" y="92"/>
                </a:cubicBezTo>
                <a:cubicBezTo>
                  <a:pt x="173" y="92"/>
                  <a:pt x="196" y="115"/>
                  <a:pt x="196" y="144"/>
                </a:cubicBezTo>
                <a:cubicBezTo>
                  <a:pt x="196" y="173"/>
                  <a:pt x="173" y="196"/>
                  <a:pt x="144" y="196"/>
                </a:cubicBezTo>
                <a:close/>
              </a:path>
            </a:pathLst>
          </a:custGeom>
          <a:solidFill>
            <a:schemeClr val="bg1">
              <a:alpha val="100000"/>
            </a:schemeClr>
          </a:solidFill>
          <a:ln w="9525">
            <a:noFill/>
          </a:ln>
        </p:spPr>
        <p:txBody>
          <a:bodyPr/>
          <a:p>
            <a:endParaRPr lang="zh-CN" altLang="en-US"/>
          </a:p>
        </p:txBody>
      </p:sp>
      <p:sp>
        <p:nvSpPr>
          <p:cNvPr id="4106" name="文本框 16"/>
          <p:cNvSpPr txBox="1"/>
          <p:nvPr/>
        </p:nvSpPr>
        <p:spPr>
          <a:xfrm>
            <a:off x="1958340" y="116840"/>
            <a:ext cx="1497330" cy="645160"/>
          </a:xfrm>
          <a:prstGeom prst="rect">
            <a:avLst/>
          </a:prstGeom>
          <a:noFill/>
          <a:ln w="9525">
            <a:noFill/>
          </a:ln>
        </p:spPr>
        <p:txBody>
          <a:bodyPr wrap="square">
            <a:spAutoFit/>
          </a:bodyPr>
          <a:p>
            <a:pPr eaLnBrk="1" hangingPunct="1"/>
            <a:r>
              <a:rPr lang="en-US" altLang="zh-CN" sz="3600" dirty="0">
                <a:solidFill>
                  <a:schemeClr val="bg1"/>
                </a:solidFill>
                <a:latin typeface="Calibri" panose="020F0502020204030204" pitchFamily="34" charset="0"/>
              </a:rPr>
              <a:t>LOGO</a:t>
            </a:r>
            <a:endParaRPr lang="zh-CN" altLang="en-US" sz="3600" dirty="0">
              <a:solidFill>
                <a:schemeClr val="bg1"/>
              </a:solidFill>
              <a:latin typeface="Calibri" panose="020F0502020204030204" pitchFamily="34" charset="0"/>
            </a:endParaRPr>
          </a:p>
        </p:txBody>
      </p:sp>
      <p:sp>
        <p:nvSpPr>
          <p:cNvPr id="4107" name="文本框 17"/>
          <p:cNvSpPr txBox="1"/>
          <p:nvPr/>
        </p:nvSpPr>
        <p:spPr>
          <a:xfrm>
            <a:off x="1577975" y="2435225"/>
            <a:ext cx="7285355" cy="1106805"/>
          </a:xfrm>
          <a:prstGeom prst="rect">
            <a:avLst/>
          </a:prstGeom>
          <a:noFill/>
          <a:ln w="9525">
            <a:noFill/>
          </a:ln>
        </p:spPr>
        <p:txBody>
          <a:bodyPr wrap="square">
            <a:spAutoFit/>
          </a:bodyPr>
          <a:p>
            <a:pPr eaLnBrk="1" hangingPunct="1"/>
            <a:r>
              <a:rPr lang="zh-CN" altLang="en-US" sz="6600" b="1" dirty="0">
                <a:solidFill>
                  <a:schemeClr val="bg1"/>
                </a:solidFill>
                <a:latin typeface="微软雅黑" panose="020B0503020204020204" pitchFamily="34" charset="-122"/>
                <a:ea typeface="微软雅黑" panose="020B0503020204020204" pitchFamily="34" charset="-122"/>
              </a:rPr>
              <a:t>后台</a:t>
            </a:r>
            <a:r>
              <a:rPr lang="zh-CN" altLang="en-US" sz="6600" b="1" dirty="0">
                <a:solidFill>
                  <a:schemeClr val="bg1"/>
                </a:solidFill>
                <a:latin typeface="微软雅黑" panose="020B0503020204020204" pitchFamily="34" charset="-122"/>
                <a:ea typeface="微软雅黑" panose="020B0503020204020204" pitchFamily="34" charset="-122"/>
              </a:rPr>
              <a:t>管理项目答辩</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4108" name="文本框 18"/>
          <p:cNvSpPr txBox="1"/>
          <p:nvPr/>
        </p:nvSpPr>
        <p:spPr>
          <a:xfrm>
            <a:off x="1568450" y="3863975"/>
            <a:ext cx="3543300" cy="337185"/>
          </a:xfrm>
          <a:prstGeom prst="rect">
            <a:avLst/>
          </a:prstGeom>
          <a:noFill/>
          <a:ln w="9525">
            <a:noFill/>
          </a:ln>
        </p:spPr>
        <p:txBody>
          <a:bodyPr>
            <a:spAutoFit/>
          </a:bodyPr>
          <a:p>
            <a:pPr eaLnBrk="1" hangingPunct="1"/>
            <a:r>
              <a:rPr lang="zh-CN" altLang="en-US" sz="1600" dirty="0">
                <a:solidFill>
                  <a:schemeClr val="bg1"/>
                </a:solidFill>
                <a:latin typeface="微软雅黑" panose="020B0503020204020204" pitchFamily="34" charset="-122"/>
                <a:ea typeface="微软雅黑" panose="020B0503020204020204" pitchFamily="34" charset="-122"/>
              </a:rPr>
              <a:t>姓名：</a:t>
            </a:r>
            <a:r>
              <a:rPr lang="zh-CN" altLang="en-US" sz="1600" dirty="0">
                <a:solidFill>
                  <a:schemeClr val="bg1"/>
                </a:solidFill>
                <a:latin typeface="微软雅黑" panose="020B0503020204020204" pitchFamily="34" charset="-122"/>
                <a:ea typeface="微软雅黑" panose="020B0503020204020204" pitchFamily="34" charset="-122"/>
              </a:rPr>
              <a:t>周璇</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nvGrpSpPr>
          <p:cNvPr id="4110" name="组合 33"/>
          <p:cNvGrpSpPr/>
          <p:nvPr/>
        </p:nvGrpSpPr>
        <p:grpSpPr>
          <a:xfrm>
            <a:off x="1568450" y="4325938"/>
            <a:ext cx="1497331" cy="395287"/>
            <a:chOff x="3387586" y="4250791"/>
            <a:chExt cx="1497480" cy="395309"/>
          </a:xfrm>
        </p:grpSpPr>
        <p:sp>
          <p:nvSpPr>
            <p:cNvPr id="32" name="矩形 31"/>
            <p:cNvSpPr/>
            <p:nvPr/>
          </p:nvSpPr>
          <p:spPr>
            <a:xfrm>
              <a:off x="3508248" y="4250791"/>
              <a:ext cx="1282828" cy="395309"/>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12" name="文本框 32"/>
            <p:cNvSpPr txBox="1"/>
            <p:nvPr/>
          </p:nvSpPr>
          <p:spPr>
            <a:xfrm>
              <a:off x="3387586" y="4250791"/>
              <a:ext cx="1497480" cy="368320"/>
            </a:xfrm>
            <a:prstGeom prst="rect">
              <a:avLst/>
            </a:prstGeom>
            <a:noFill/>
            <a:ln w="9525">
              <a:noFill/>
            </a:ln>
          </p:spPr>
          <p:txBody>
            <a:bodyPr wrap="square">
              <a:spAutoFit/>
            </a:bodyPr>
            <a:p>
              <a:pPr eaLnBrk="1" hangingPunct="1"/>
              <a:r>
                <a:rPr lang="en-US" altLang="zh-CN" dirty="0">
                  <a:solidFill>
                    <a:schemeClr val="bg1"/>
                  </a:solidFill>
                  <a:latin typeface="Calibri" panose="020F0502020204030204" pitchFamily="34" charset="0"/>
                </a:rPr>
                <a:t>2022.12.16</a:t>
              </a:r>
              <a:endParaRPr lang="zh-CN" altLang="en-US" dirty="0">
                <a:solidFill>
                  <a:schemeClr val="bg1"/>
                </a:solidFill>
                <a:latin typeface="Calibri" panose="020F0502020204030204" pitchFamily="34" charset="0"/>
              </a:endParaRPr>
            </a:p>
          </p:txBody>
        </p:sp>
      </p:gr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4" name="组合 3"/>
          <p:cNvGrpSpPr/>
          <p:nvPr/>
        </p:nvGrpSpPr>
        <p:grpSpPr>
          <a:xfrm>
            <a:off x="1156335" y="786765"/>
            <a:ext cx="5041900" cy="4862195"/>
            <a:chOff x="1821" y="1239"/>
            <a:chExt cx="7940" cy="7657"/>
          </a:xfrm>
        </p:grpSpPr>
        <p:grpSp>
          <p:nvGrpSpPr>
            <p:cNvPr id="24578" name="组合 6"/>
            <p:cNvGrpSpPr/>
            <p:nvPr/>
          </p:nvGrpSpPr>
          <p:grpSpPr>
            <a:xfrm>
              <a:off x="3525" y="2101"/>
              <a:ext cx="3710" cy="107"/>
              <a:chOff x="6587774" y="-5644"/>
              <a:chExt cx="4289776" cy="1072444"/>
            </a:xfrm>
          </p:grpSpPr>
          <p:sp>
            <p:nvSpPr>
              <p:cNvPr id="8" name="矩形 7"/>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文本框 11"/>
            <p:cNvSpPr txBox="1"/>
            <p:nvPr/>
          </p:nvSpPr>
          <p:spPr>
            <a:xfrm>
              <a:off x="3458" y="1239"/>
              <a:ext cx="3755" cy="725"/>
            </a:xfrm>
            <a:prstGeom prst="rect">
              <a:avLst/>
            </a:prstGeom>
            <a:noFill/>
          </p:spPr>
          <p:txBody>
            <a:bodyPr wrap="square" rtlCol="0">
              <a:spAutoFit/>
            </a:bodyPr>
            <a:p>
              <a:pPr marR="0" algn="ctr" defTabSz="914400" eaLnBrk="1" fontAlgn="auto" hangingPunct="1">
                <a:spcBef>
                  <a:spcPts val="0"/>
                </a:spcBef>
                <a:spcAft>
                  <a:spcPts val="0"/>
                </a:spcAft>
                <a:buClrTx/>
                <a:buSzTx/>
                <a:buFontTx/>
                <a:buNone/>
                <a:defRPr/>
              </a:pPr>
              <a:r>
                <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项目分析</a:t>
              </a:r>
              <a:endPar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sp>
          <p:nvSpPr>
            <p:cNvPr id="24584" name="文本框 22"/>
            <p:cNvSpPr txBox="1"/>
            <p:nvPr/>
          </p:nvSpPr>
          <p:spPr>
            <a:xfrm>
              <a:off x="1821" y="3174"/>
              <a:ext cx="7940" cy="5722"/>
            </a:xfrm>
            <a:prstGeom prst="rect">
              <a:avLst/>
            </a:prstGeom>
            <a:noFill/>
            <a:ln w="9525">
              <a:noFill/>
            </a:ln>
          </p:spPr>
          <p:txBody>
            <a:bodyPr>
              <a:spAutoFit/>
            </a:bodyPr>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Arial" panose="020B0604020202020204" pitchFamily="34" charset="0"/>
                </a:rPr>
                <a:t>左侧侧面栏用到的组件</a:t>
              </a:r>
              <a:endParaRPr lang="zh-CN" altLang="en-US" sz="1800" dirty="0">
                <a:solidFill>
                  <a:srgbClr val="222A35"/>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Arial" panose="020B0604020202020204" pitchFamily="34" charset="0"/>
                </a:rPr>
                <a:t>​      左侧侧边栏----get---menus获取内容渲染</a:t>
              </a:r>
              <a:endParaRPr lang="zh-CN" altLang="en-US" sz="1800" dirty="0">
                <a:solidFill>
                  <a:srgbClr val="222A35"/>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Arial" panose="020B0604020202020204" pitchFamily="34" charset="0"/>
                </a:rPr>
                <a:t>     只允许一个子组件下拉 属性 绑定 unique-opened 属性值为true，绑定属性为父级绑定</a:t>
              </a:r>
              <a:endParaRPr lang="zh-CN" altLang="en-US" sz="1800" dirty="0">
                <a:solidFill>
                  <a:srgbClr val="222A35"/>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Arial" panose="020B0604020202020204" pitchFamily="34" charset="0"/>
                </a:rPr>
                <a:t>​        跳转路由需要在main.js期中配置二级路由，加一个children的对象，里面存放我们要跳转的二级路由        </a:t>
              </a:r>
              <a:endParaRPr lang="zh-CN" altLang="en-US" sz="1800" dirty="0">
                <a:solidFill>
                  <a:srgbClr val="222A35"/>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Arial" panose="020B0604020202020204" pitchFamily="34" charset="0"/>
                </a:rPr>
                <a:t>还需要注意的是，我们需要在我们显示内容的地方放一个&lt;router-view&gt;作为我们的一个挂载的地方</a:t>
              </a:r>
              <a:r>
                <a:rPr lang="en-US" altLang="zh-CN" sz="1400" dirty="0">
                  <a:solidFill>
                    <a:srgbClr val="222A35"/>
                  </a:solidFill>
                  <a:latin typeface="微软雅黑" panose="020B0503020204020204" pitchFamily="34" charset="-122"/>
                  <a:ea typeface="微软雅黑" panose="020B0503020204020204" pitchFamily="34" charset="-122"/>
                  <a:sym typeface="Arial" panose="020B0604020202020204" pitchFamily="34" charset="0"/>
                </a:rPr>
                <a:t>                  </a:t>
              </a:r>
              <a:endParaRPr lang="zh-CN" altLang="en-US" sz="1400" dirty="0">
                <a:solidFill>
                  <a:srgbClr val="222A35"/>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2" name="直接连接符 1"/>
            <p:cNvCxnSpPr/>
            <p:nvPr/>
          </p:nvCxnSpPr>
          <p:spPr>
            <a:xfrm>
              <a:off x="1913" y="2638"/>
              <a:ext cx="7460" cy="0"/>
            </a:xfrm>
            <a:prstGeom prst="line">
              <a:avLst/>
            </a:prstGeom>
            <a:ln>
              <a:solidFill>
                <a:srgbClr val="ADBACA"/>
              </a:solidFill>
            </a:ln>
          </p:spPr>
          <p:style>
            <a:lnRef idx="1">
              <a:schemeClr val="accent1"/>
            </a:lnRef>
            <a:fillRef idx="0">
              <a:schemeClr val="accent1"/>
            </a:fillRef>
            <a:effectRef idx="0">
              <a:schemeClr val="accent1"/>
            </a:effectRef>
            <a:fontRef idx="minor">
              <a:schemeClr val="tx1"/>
            </a:fontRef>
          </p:style>
        </p:cxnSp>
      </p:grpSp>
      <p:pic>
        <p:nvPicPr>
          <p:cNvPr id="3" name="图片 2"/>
          <p:cNvPicPr>
            <a:picLocks noChangeAspect="1"/>
          </p:cNvPicPr>
          <p:nvPr/>
        </p:nvPicPr>
        <p:blipFill>
          <a:blip r:embed="rId2"/>
          <a:stretch>
            <a:fillRect/>
          </a:stretch>
        </p:blipFill>
        <p:spPr>
          <a:xfrm>
            <a:off x="7789545" y="702945"/>
            <a:ext cx="3195955" cy="5421630"/>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12" name="组合 11"/>
          <p:cNvGrpSpPr/>
          <p:nvPr/>
        </p:nvGrpSpPr>
        <p:grpSpPr>
          <a:xfrm>
            <a:off x="6876415" y="663575"/>
            <a:ext cx="4881880" cy="4843001"/>
            <a:chOff x="10020" y="1045"/>
            <a:chExt cx="8497" cy="5078"/>
          </a:xfrm>
        </p:grpSpPr>
        <p:grpSp>
          <p:nvGrpSpPr>
            <p:cNvPr id="24578" name="组合 6"/>
            <p:cNvGrpSpPr/>
            <p:nvPr/>
          </p:nvGrpSpPr>
          <p:grpSpPr>
            <a:xfrm>
              <a:off x="12506" y="1873"/>
              <a:ext cx="3710" cy="107"/>
              <a:chOff x="6587774" y="-5644"/>
              <a:chExt cx="4289776" cy="1072444"/>
            </a:xfrm>
          </p:grpSpPr>
          <p:sp>
            <p:nvSpPr>
              <p:cNvPr id="2" name="矩形 1"/>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2"/>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3"/>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4"/>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6" name="文本框 5"/>
            <p:cNvSpPr txBox="1"/>
            <p:nvPr/>
          </p:nvSpPr>
          <p:spPr>
            <a:xfrm>
              <a:off x="12476" y="1045"/>
              <a:ext cx="3755" cy="483"/>
            </a:xfrm>
            <a:prstGeom prst="rect">
              <a:avLst/>
            </a:prstGeom>
            <a:noFill/>
          </p:spPr>
          <p:txBody>
            <a:bodyPr wrap="square" rtlCol="0">
              <a:spAutoFit/>
            </a:bodyPr>
            <a:p>
              <a:pPr marR="0" algn="ctr" defTabSz="914400" eaLnBrk="1" fontAlgn="auto" hangingPunct="1">
                <a:spcBef>
                  <a:spcPts val="0"/>
                </a:spcBef>
                <a:spcAft>
                  <a:spcPts val="0"/>
                </a:spcAft>
                <a:buClrTx/>
                <a:buSzTx/>
                <a:buFontTx/>
                <a:buNone/>
                <a:defRPr/>
              </a:pPr>
              <a:r>
                <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项目分析</a:t>
              </a:r>
              <a:endPar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sp>
          <p:nvSpPr>
            <p:cNvPr id="24584" name="文本框 22"/>
            <p:cNvSpPr txBox="1"/>
            <p:nvPr/>
          </p:nvSpPr>
          <p:spPr>
            <a:xfrm>
              <a:off x="10020" y="3301"/>
              <a:ext cx="8497" cy="2822"/>
            </a:xfrm>
            <a:prstGeom prst="rect">
              <a:avLst/>
            </a:prstGeom>
            <a:noFill/>
            <a:ln w="9525">
              <a:noFill/>
            </a:ln>
          </p:spPr>
          <p:txBody>
            <a:bodyPr wrap="square">
              <a:spAutoFit/>
            </a:bodyPr>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mn-ea"/>
                </a:rPr>
                <a:t>.商品管理</a:t>
              </a:r>
              <a:endParaRPr lang="zh-CN" altLang="en-US" sz="1800" dirty="0">
                <a:solidFill>
                  <a:srgbClr val="222A35"/>
                </a:solidFill>
                <a:latin typeface="微软雅黑" panose="020B0503020204020204" pitchFamily="34" charset="-122"/>
                <a:ea typeface="微软雅黑" panose="020B0503020204020204" pitchFamily="34" charset="-122"/>
                <a:sym typeface="+mn-ea"/>
              </a:endParaRPr>
            </a:p>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mn-ea"/>
                </a:rPr>
                <a:t>（1）对全部商品进行渲染</a:t>
              </a:r>
              <a:endParaRPr lang="zh-CN" altLang="en-US" sz="1800" dirty="0">
                <a:solidFill>
                  <a:srgbClr val="222A35"/>
                </a:solidFill>
                <a:latin typeface="微软雅黑" panose="020B0503020204020204" pitchFamily="34" charset="-122"/>
                <a:ea typeface="微软雅黑" panose="020B0503020204020204" pitchFamily="34" charset="-122"/>
                <a:sym typeface="+mn-ea"/>
              </a:endParaRPr>
            </a:p>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mn-ea"/>
                </a:rPr>
                <a:t>（2）搜索框，更快速的查找商品</a:t>
              </a:r>
              <a:endParaRPr lang="zh-CN" altLang="en-US" sz="1800" dirty="0">
                <a:solidFill>
                  <a:srgbClr val="222A35"/>
                </a:solidFill>
                <a:latin typeface="微软雅黑" panose="020B0503020204020204" pitchFamily="34" charset="-122"/>
                <a:ea typeface="微软雅黑" panose="020B0503020204020204" pitchFamily="34" charset="-122"/>
                <a:sym typeface="+mn-ea"/>
              </a:endParaRPr>
            </a:p>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mn-ea"/>
                </a:rPr>
                <a:t>（3）添加按钮，添加新的商品</a:t>
              </a:r>
              <a:endParaRPr lang="zh-CN" altLang="en-US" sz="1800" dirty="0">
                <a:solidFill>
                  <a:srgbClr val="222A35"/>
                </a:solidFill>
                <a:latin typeface="微软雅黑" panose="020B0503020204020204" pitchFamily="34" charset="-122"/>
                <a:ea typeface="微软雅黑" panose="020B0503020204020204" pitchFamily="34" charset="-122"/>
                <a:sym typeface="+mn-ea"/>
              </a:endParaRPr>
            </a:p>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mn-ea"/>
                </a:rPr>
                <a:t>（4）将修改或者添加的商品上传到数据库，并刷新页面</a:t>
              </a:r>
              <a:endParaRPr lang="zh-CN" altLang="en-US" sz="1800" dirty="0">
                <a:solidFill>
                  <a:srgbClr val="222A35"/>
                </a:solidFill>
                <a:latin typeface="微软雅黑" panose="020B0503020204020204" pitchFamily="34" charset="-122"/>
                <a:ea typeface="微软雅黑" panose="020B0503020204020204" pitchFamily="34" charset="-122"/>
                <a:sym typeface="+mn-ea"/>
              </a:endParaRPr>
            </a:p>
            <a:p>
              <a:pP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mn-ea"/>
                </a:rPr>
                <a:t>（5）删除，可对单个商品信息进行删除</a:t>
              </a:r>
              <a:endParaRPr lang="zh-CN" altLang="en-US" sz="1400" dirty="0">
                <a:solidFill>
                  <a:srgbClr val="222A35"/>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25" name="直接连接符 24"/>
            <p:cNvCxnSpPr/>
            <p:nvPr/>
          </p:nvCxnSpPr>
          <p:spPr>
            <a:xfrm>
              <a:off x="10020" y="2881"/>
              <a:ext cx="7460" cy="0"/>
            </a:xfrm>
            <a:prstGeom prst="line">
              <a:avLst/>
            </a:prstGeom>
            <a:ln>
              <a:solidFill>
                <a:srgbClr val="ADBACA"/>
              </a:solidFill>
            </a:ln>
          </p:spPr>
          <p:style>
            <a:lnRef idx="1">
              <a:schemeClr val="accent1"/>
            </a:lnRef>
            <a:fillRef idx="0">
              <a:schemeClr val="accent1"/>
            </a:fillRef>
            <a:effectRef idx="0">
              <a:schemeClr val="accent1"/>
            </a:effectRef>
            <a:fontRef idx="minor">
              <a:schemeClr val="tx1"/>
            </a:fontRef>
          </p:style>
        </p:cxnSp>
      </p:grpSp>
      <p:pic>
        <p:nvPicPr>
          <p:cNvPr id="8" name="图片 7"/>
          <p:cNvPicPr>
            <a:picLocks noChangeAspect="1"/>
          </p:cNvPicPr>
          <p:nvPr/>
        </p:nvPicPr>
        <p:blipFill>
          <a:blip r:embed="rId2"/>
          <a:stretch>
            <a:fillRect/>
          </a:stretch>
        </p:blipFill>
        <p:spPr>
          <a:xfrm>
            <a:off x="0" y="1308735"/>
            <a:ext cx="6877050" cy="4267200"/>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checkerboard(across)">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9" name="组合 8"/>
          <p:cNvGrpSpPr/>
          <p:nvPr/>
        </p:nvGrpSpPr>
        <p:grpSpPr>
          <a:xfrm>
            <a:off x="321945" y="610235"/>
            <a:ext cx="5041900" cy="5612130"/>
            <a:chOff x="1350" y="1045"/>
            <a:chExt cx="7940" cy="8838"/>
          </a:xfrm>
        </p:grpSpPr>
        <p:grpSp>
          <p:nvGrpSpPr>
            <p:cNvPr id="24578" name="组合 6"/>
            <p:cNvGrpSpPr/>
            <p:nvPr/>
          </p:nvGrpSpPr>
          <p:grpSpPr>
            <a:xfrm>
              <a:off x="3836" y="1873"/>
              <a:ext cx="3710" cy="107"/>
              <a:chOff x="6587774" y="-5644"/>
              <a:chExt cx="4289776" cy="1072444"/>
            </a:xfrm>
          </p:grpSpPr>
          <p:sp>
            <p:nvSpPr>
              <p:cNvPr id="2" name="矩形 1"/>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2"/>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3"/>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4"/>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6" name="文本框 5"/>
            <p:cNvSpPr txBox="1"/>
            <p:nvPr/>
          </p:nvSpPr>
          <p:spPr>
            <a:xfrm>
              <a:off x="3806" y="1045"/>
              <a:ext cx="3755" cy="725"/>
            </a:xfrm>
            <a:prstGeom prst="rect">
              <a:avLst/>
            </a:prstGeom>
            <a:noFill/>
          </p:spPr>
          <p:txBody>
            <a:bodyPr wrap="square" rtlCol="0">
              <a:spAutoFit/>
            </a:bodyPr>
            <a:p>
              <a:pPr marR="0" algn="ctr" defTabSz="914400" eaLnBrk="1" fontAlgn="auto" hangingPunct="1">
                <a:spcBef>
                  <a:spcPts val="0"/>
                </a:spcBef>
                <a:spcAft>
                  <a:spcPts val="0"/>
                </a:spcAft>
                <a:buClrTx/>
                <a:buSzTx/>
                <a:buFontTx/>
                <a:buNone/>
                <a:defRPr/>
              </a:pPr>
              <a:r>
                <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项目分析</a:t>
              </a:r>
              <a:endPar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sp>
          <p:nvSpPr>
            <p:cNvPr id="24584" name="文本框 22"/>
            <p:cNvSpPr txBox="1"/>
            <p:nvPr/>
          </p:nvSpPr>
          <p:spPr>
            <a:xfrm>
              <a:off x="1350" y="3301"/>
              <a:ext cx="7940" cy="6582"/>
            </a:xfrm>
            <a:prstGeom prst="rect">
              <a:avLst/>
            </a:prstGeom>
            <a:noFill/>
            <a:ln w="9525">
              <a:noFill/>
            </a:ln>
          </p:spPr>
          <p:txBody>
            <a:bodyPr>
              <a:spAutoFit/>
            </a:bodyPr>
            <a:p>
              <a:pPr>
                <a:lnSpc>
                  <a:spcPct val="140000"/>
                </a:lnSpc>
              </a:pP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数据报表呈现时，我们只需呀在echarts把我们需要的类型找到然后复制进我们的代码块，修改我们想要修改的东西，然后在我们的代码里面安装好我们需要的echarts插件，最后就可以实现我们的数据大图呈现的效果了。</a:t>
              </a: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40000"/>
                </a:lnSpc>
              </a:pP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当我们进入到echarts的官网以后我们只需要点击选择我们相似的一个大图展现我们就可以把里面的逻辑业务选择复制过来就可以了。</a:t>
              </a: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40000"/>
                </a:lnSpc>
              </a:pPr>
              <a:r>
                <a:rPr lang="zh-CN" sz="1800">
                  <a:solidFill>
                    <a:schemeClr val="tx1">
                      <a:lumMod val="65000"/>
                      <a:lumOff val="35000"/>
                    </a:schemeClr>
                  </a:solidFill>
                  <a:latin typeface="微软雅黑" panose="020B0503020204020204" pitchFamily="34" charset="-122"/>
                  <a:ea typeface="微软雅黑" panose="020B0503020204020204" pitchFamily="34" charset="-122"/>
                  <a:sym typeface="+mn-ea"/>
                </a:rPr>
                <a:t>引入</a:t>
              </a: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import echarts from 'echarts'</a:t>
              </a:r>
              <a:endParaRPr lang="zh-CN" altLang="en-US" sz="1800" dirty="0">
                <a:solidFill>
                  <a:srgbClr val="222A35"/>
                </a:solidFill>
                <a:latin typeface="微软雅黑" panose="020B0503020204020204" pitchFamily="34" charset="-122"/>
                <a:ea typeface="微软雅黑" panose="020B0503020204020204" pitchFamily="34" charset="-122"/>
                <a:sym typeface="+mn-ea"/>
              </a:endParaRPr>
            </a:p>
            <a:p>
              <a:pPr defTabSz="1216025" eaLnBrk="1" hangingPunct="1">
                <a:lnSpc>
                  <a:spcPct val="120000"/>
                </a:lnSpc>
                <a:spcBef>
                  <a:spcPct val="20000"/>
                </a:spcBef>
              </a:pPr>
              <a:endParaRPr lang="zh-CN" altLang="en-US" sz="1400" dirty="0">
                <a:solidFill>
                  <a:srgbClr val="222A35"/>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endParaRPr lang="zh-CN" altLang="en-US" sz="1400" dirty="0">
                <a:solidFill>
                  <a:srgbClr val="222A35"/>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7" name="直接连接符 6"/>
            <p:cNvCxnSpPr/>
            <p:nvPr/>
          </p:nvCxnSpPr>
          <p:spPr>
            <a:xfrm>
              <a:off x="1350" y="2881"/>
              <a:ext cx="7460" cy="0"/>
            </a:xfrm>
            <a:prstGeom prst="line">
              <a:avLst/>
            </a:prstGeom>
            <a:ln>
              <a:solidFill>
                <a:srgbClr val="ADBACA"/>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a:blip r:embed="rId2"/>
          <a:stretch>
            <a:fillRect/>
          </a:stretch>
        </p:blipFill>
        <p:spPr>
          <a:xfrm>
            <a:off x="5898515" y="1360170"/>
            <a:ext cx="6294120" cy="4474845"/>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down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5" name="组合 4"/>
          <p:cNvGrpSpPr/>
          <p:nvPr/>
        </p:nvGrpSpPr>
        <p:grpSpPr>
          <a:xfrm>
            <a:off x="3701415" y="4170680"/>
            <a:ext cx="5012690" cy="1790700"/>
            <a:chOff x="5829" y="6568"/>
            <a:chExt cx="7894" cy="2820"/>
          </a:xfrm>
        </p:grpSpPr>
        <p:cxnSp>
          <p:nvCxnSpPr>
            <p:cNvPr id="24" name="直接连接符 23"/>
            <p:cNvCxnSpPr/>
            <p:nvPr/>
          </p:nvCxnSpPr>
          <p:spPr>
            <a:xfrm>
              <a:off x="6345" y="9388"/>
              <a:ext cx="657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5829" y="6568"/>
              <a:ext cx="7894" cy="2357"/>
              <a:chOff x="5829" y="6568"/>
              <a:chExt cx="7894" cy="2357"/>
            </a:xfrm>
          </p:grpSpPr>
          <p:sp>
            <p:nvSpPr>
              <p:cNvPr id="13" name="文本框 12"/>
              <p:cNvSpPr txBox="1"/>
              <p:nvPr/>
            </p:nvSpPr>
            <p:spPr>
              <a:xfrm>
                <a:off x="5829" y="7948"/>
                <a:ext cx="7894" cy="977"/>
              </a:xfrm>
              <a:prstGeom prst="rect">
                <a:avLst/>
              </a:prstGeom>
              <a:noFill/>
            </p:spPr>
            <p:txBody>
              <a:bodyPr wrap="square" rtlCol="0">
                <a:spAutoFit/>
              </a:bodyPr>
              <a:lstStyle/>
              <a:p>
                <a:pPr marR="0" algn="ctr" defTabSz="914400" eaLnBrk="1" fontAlgn="auto" hangingPunct="1">
                  <a:spcBef>
                    <a:spcPts val="0"/>
                  </a:spcBef>
                  <a:spcAft>
                    <a:spcPts val="0"/>
                  </a:spcAft>
                  <a:buClrTx/>
                  <a:buSzTx/>
                  <a:buFontTx/>
                  <a:buNone/>
                  <a:defRPr/>
                </a:pPr>
                <a:r>
                  <a:rPr lang="zh-CN" altLang="en-US" sz="4800" noProof="0" dirty="0" smtClean="0">
                    <a:solidFill>
                      <a:schemeClr val="tx1">
                        <a:lumMod val="85000"/>
                        <a:lumOff val="15000"/>
                      </a:schemeClr>
                    </a:solidFill>
                    <a:latin typeface="微软雅黑" panose="020B0503020204020204" pitchFamily="34" charset="-122"/>
                    <a:ea typeface="微软雅黑" panose="020B0503020204020204" pitchFamily="34" charset="-122"/>
                    <a:sym typeface="+mn-ea"/>
                  </a:rPr>
                  <a:t>问题及对策</a:t>
                </a:r>
                <a:endParaRPr kumimoji="0" lang="zh-CN" altLang="en-US" sz="48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cxnSp>
            <p:nvCxnSpPr>
              <p:cNvPr id="4" name="直接连接符 3"/>
              <p:cNvCxnSpPr/>
              <p:nvPr/>
            </p:nvCxnSpPr>
            <p:spPr>
              <a:xfrm>
                <a:off x="6345" y="7798"/>
                <a:ext cx="657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8193" y="6568"/>
                <a:ext cx="4093" cy="1018"/>
              </a:xfrm>
              <a:prstGeom prst="rect">
                <a:avLst/>
              </a:prstGeom>
              <a:noFill/>
            </p:spPr>
            <p:txBody>
              <a:bodyPr wrap="square" rtlCol="0">
                <a:spAutoFit/>
              </a:bodyPr>
              <a:lstStyle/>
              <a:p>
                <a:pPr marR="0" defTabSz="914400" eaLnBrk="1" fontAlgn="auto" hangingPunct="1">
                  <a:spcBef>
                    <a:spcPts val="0"/>
                  </a:spcBef>
                  <a:spcAft>
                    <a:spcPts val="0"/>
                  </a:spcAft>
                  <a:buClrTx/>
                  <a:buSzTx/>
                  <a:buFontTx/>
                  <a:buNone/>
                  <a:defRPr/>
                </a:pPr>
                <a:r>
                  <a:rPr kumimoji="0" lang="en-US" altLang="zh-CN" sz="3600" kern="1200" cap="none" spc="0" normalizeH="0" baseline="0" noProof="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PART 04</a:t>
                </a:r>
                <a:endParaRPr kumimoji="0" lang="zh-CN" altLang="en-US" sz="36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grpSp>
      </p:grpSp>
      <p:grpSp>
        <p:nvGrpSpPr>
          <p:cNvPr id="2" name="组合 1"/>
          <p:cNvGrpSpPr/>
          <p:nvPr/>
        </p:nvGrpSpPr>
        <p:grpSpPr>
          <a:xfrm>
            <a:off x="4853305" y="1125855"/>
            <a:ext cx="2656840" cy="2655570"/>
            <a:chOff x="7643" y="1773"/>
            <a:chExt cx="4184" cy="4182"/>
          </a:xfrm>
        </p:grpSpPr>
        <p:sp>
          <p:nvSpPr>
            <p:cNvPr id="6" name="椭圆 5"/>
            <p:cNvSpPr/>
            <p:nvPr/>
          </p:nvSpPr>
          <p:spPr>
            <a:xfrm>
              <a:off x="7643" y="1773"/>
              <a:ext cx="4185" cy="4183"/>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9" name="Freeform 25"/>
            <p:cNvSpPr>
              <a:spLocks noEditPoints="1"/>
            </p:cNvSpPr>
            <p:nvPr/>
          </p:nvSpPr>
          <p:spPr bwMode="auto">
            <a:xfrm>
              <a:off x="9000" y="3285"/>
              <a:ext cx="1635" cy="1350"/>
            </a:xfrm>
            <a:custGeom>
              <a:avLst/>
              <a:gdLst>
                <a:gd name="T0" fmla="*/ 571 w 1073"/>
                <a:gd name="T1" fmla="*/ 667 h 884"/>
                <a:gd name="T2" fmla="*/ 41 w 1073"/>
                <a:gd name="T3" fmla="*/ 596 h 884"/>
                <a:gd name="T4" fmla="*/ 912 w 1073"/>
                <a:gd name="T5" fmla="*/ 619 h 884"/>
                <a:gd name="T6" fmla="*/ 899 w 1073"/>
                <a:gd name="T7" fmla="*/ 602 h 884"/>
                <a:gd name="T8" fmla="*/ 566 w 1073"/>
                <a:gd name="T9" fmla="*/ 634 h 884"/>
                <a:gd name="T10" fmla="*/ 45 w 1073"/>
                <a:gd name="T11" fmla="*/ 382 h 884"/>
                <a:gd name="T12" fmla="*/ 577 w 1073"/>
                <a:gd name="T13" fmla="*/ 651 h 884"/>
                <a:gd name="T14" fmla="*/ 911 w 1073"/>
                <a:gd name="T15" fmla="*/ 489 h 884"/>
                <a:gd name="T16" fmla="*/ 566 w 1073"/>
                <a:gd name="T17" fmla="*/ 634 h 884"/>
                <a:gd name="T18" fmla="*/ 788 w 1073"/>
                <a:gd name="T19" fmla="*/ 456 h 884"/>
                <a:gd name="T20" fmla="*/ 779 w 1073"/>
                <a:gd name="T21" fmla="*/ 348 h 884"/>
                <a:gd name="T22" fmla="*/ 224 w 1073"/>
                <a:gd name="T23" fmla="*/ 340 h 884"/>
                <a:gd name="T24" fmla="*/ 56 w 1073"/>
                <a:gd name="T25" fmla="*/ 377 h 884"/>
                <a:gd name="T26" fmla="*/ 566 w 1073"/>
                <a:gd name="T27" fmla="*/ 867 h 884"/>
                <a:gd name="T28" fmla="*/ 45 w 1073"/>
                <a:gd name="T29" fmla="*/ 614 h 884"/>
                <a:gd name="T30" fmla="*/ 577 w 1073"/>
                <a:gd name="T31" fmla="*/ 884 h 884"/>
                <a:gd name="T32" fmla="*/ 911 w 1073"/>
                <a:gd name="T33" fmla="*/ 722 h 884"/>
                <a:gd name="T34" fmla="*/ 566 w 1073"/>
                <a:gd name="T35" fmla="*/ 867 h 884"/>
                <a:gd name="T36" fmla="*/ 839 w 1073"/>
                <a:gd name="T37" fmla="*/ 271 h 884"/>
                <a:gd name="T38" fmla="*/ 831 w 1073"/>
                <a:gd name="T39" fmla="*/ 290 h 884"/>
                <a:gd name="T40" fmla="*/ 836 w 1073"/>
                <a:gd name="T41" fmla="*/ 318 h 884"/>
                <a:gd name="T42" fmla="*/ 814 w 1073"/>
                <a:gd name="T43" fmla="*/ 443 h 884"/>
                <a:gd name="T44" fmla="*/ 877 w 1073"/>
                <a:gd name="T45" fmla="*/ 333 h 884"/>
                <a:gd name="T46" fmla="*/ 870 w 1073"/>
                <a:gd name="T47" fmla="*/ 306 h 884"/>
                <a:gd name="T48" fmla="*/ 876 w 1073"/>
                <a:gd name="T49" fmla="*/ 277 h 884"/>
                <a:gd name="T50" fmla="*/ 869 w 1073"/>
                <a:gd name="T51" fmla="*/ 179 h 884"/>
                <a:gd name="T52" fmla="*/ 1067 w 1073"/>
                <a:gd name="T53" fmla="*/ 137 h 884"/>
                <a:gd name="T54" fmla="*/ 608 w 1073"/>
                <a:gd name="T55" fmla="*/ 4 h 884"/>
                <a:gd name="T56" fmla="*/ 325 w 1073"/>
                <a:gd name="T57" fmla="*/ 23 h 884"/>
                <a:gd name="T58" fmla="*/ 9 w 1073"/>
                <a:gd name="T59" fmla="*/ 61 h 884"/>
                <a:gd name="T60" fmla="*/ 377 w 1073"/>
                <a:gd name="T61" fmla="*/ 255 h 884"/>
                <a:gd name="T62" fmla="*/ 817 w 1073"/>
                <a:gd name="T63" fmla="*/ 188 h 884"/>
                <a:gd name="T64" fmla="*/ 494 w 1073"/>
                <a:gd name="T65" fmla="*/ 127 h 884"/>
                <a:gd name="T66" fmla="*/ 829 w 1073"/>
                <a:gd name="T67" fmla="*/ 161 h 884"/>
                <a:gd name="T68" fmla="*/ 756 w 1073"/>
                <a:gd name="T69" fmla="*/ 222 h 884"/>
                <a:gd name="T70" fmla="*/ 248 w 1073"/>
                <a:gd name="T71" fmla="*/ 340 h 884"/>
                <a:gd name="T72" fmla="*/ 367 w 1073"/>
                <a:gd name="T73" fmla="*/ 276 h 884"/>
                <a:gd name="T74" fmla="*/ 756 w 1073"/>
                <a:gd name="T75" fmla="*/ 222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73" h="884">
                  <a:moveTo>
                    <a:pt x="564" y="750"/>
                  </a:moveTo>
                  <a:cubicBezTo>
                    <a:pt x="557" y="722"/>
                    <a:pt x="556" y="694"/>
                    <a:pt x="571" y="667"/>
                  </a:cubicBezTo>
                  <a:lnTo>
                    <a:pt x="42" y="497"/>
                  </a:lnTo>
                  <a:cubicBezTo>
                    <a:pt x="22" y="524"/>
                    <a:pt x="17" y="559"/>
                    <a:pt x="41" y="596"/>
                  </a:cubicBezTo>
                  <a:lnTo>
                    <a:pt x="575" y="767"/>
                  </a:lnTo>
                  <a:lnTo>
                    <a:pt x="912" y="619"/>
                  </a:lnTo>
                  <a:cubicBezTo>
                    <a:pt x="921" y="615"/>
                    <a:pt x="919" y="608"/>
                    <a:pt x="908" y="605"/>
                  </a:cubicBezTo>
                  <a:lnTo>
                    <a:pt x="899" y="602"/>
                  </a:lnTo>
                  <a:lnTo>
                    <a:pt x="564" y="750"/>
                  </a:lnTo>
                  <a:close/>
                  <a:moveTo>
                    <a:pt x="566" y="634"/>
                  </a:moveTo>
                  <a:cubicBezTo>
                    <a:pt x="559" y="606"/>
                    <a:pt x="558" y="578"/>
                    <a:pt x="573" y="551"/>
                  </a:cubicBezTo>
                  <a:lnTo>
                    <a:pt x="45" y="382"/>
                  </a:lnTo>
                  <a:cubicBezTo>
                    <a:pt x="24" y="408"/>
                    <a:pt x="19" y="443"/>
                    <a:pt x="43" y="480"/>
                  </a:cubicBezTo>
                  <a:lnTo>
                    <a:pt x="577" y="651"/>
                  </a:lnTo>
                  <a:lnTo>
                    <a:pt x="914" y="503"/>
                  </a:lnTo>
                  <a:cubicBezTo>
                    <a:pt x="923" y="499"/>
                    <a:pt x="922" y="493"/>
                    <a:pt x="911" y="489"/>
                  </a:cubicBezTo>
                  <a:lnTo>
                    <a:pt x="902" y="486"/>
                  </a:lnTo>
                  <a:lnTo>
                    <a:pt x="566" y="634"/>
                  </a:lnTo>
                  <a:close/>
                  <a:moveTo>
                    <a:pt x="584" y="546"/>
                  </a:moveTo>
                  <a:lnTo>
                    <a:pt x="788" y="456"/>
                  </a:lnTo>
                  <a:lnTo>
                    <a:pt x="803" y="355"/>
                  </a:lnTo>
                  <a:lnTo>
                    <a:pt x="779" y="348"/>
                  </a:lnTo>
                  <a:cubicBezTo>
                    <a:pt x="768" y="432"/>
                    <a:pt x="560" y="438"/>
                    <a:pt x="502" y="438"/>
                  </a:cubicBezTo>
                  <a:cubicBezTo>
                    <a:pt x="442" y="438"/>
                    <a:pt x="224" y="431"/>
                    <a:pt x="224" y="340"/>
                  </a:cubicBezTo>
                  <a:lnTo>
                    <a:pt x="224" y="303"/>
                  </a:lnTo>
                  <a:lnTo>
                    <a:pt x="56" y="377"/>
                  </a:lnTo>
                  <a:lnTo>
                    <a:pt x="584" y="546"/>
                  </a:lnTo>
                  <a:close/>
                  <a:moveTo>
                    <a:pt x="566" y="867"/>
                  </a:moveTo>
                  <a:cubicBezTo>
                    <a:pt x="559" y="839"/>
                    <a:pt x="558" y="810"/>
                    <a:pt x="573" y="783"/>
                  </a:cubicBezTo>
                  <a:lnTo>
                    <a:pt x="45" y="614"/>
                  </a:lnTo>
                  <a:cubicBezTo>
                    <a:pt x="24" y="641"/>
                    <a:pt x="19" y="676"/>
                    <a:pt x="43" y="713"/>
                  </a:cubicBezTo>
                  <a:lnTo>
                    <a:pt x="577" y="884"/>
                  </a:lnTo>
                  <a:lnTo>
                    <a:pt x="914" y="735"/>
                  </a:lnTo>
                  <a:cubicBezTo>
                    <a:pt x="923" y="731"/>
                    <a:pt x="922" y="725"/>
                    <a:pt x="911" y="722"/>
                  </a:cubicBezTo>
                  <a:lnTo>
                    <a:pt x="902" y="719"/>
                  </a:lnTo>
                  <a:lnTo>
                    <a:pt x="566" y="867"/>
                  </a:lnTo>
                  <a:close/>
                  <a:moveTo>
                    <a:pt x="839" y="173"/>
                  </a:moveTo>
                  <a:lnTo>
                    <a:pt x="839" y="271"/>
                  </a:lnTo>
                  <a:cubicBezTo>
                    <a:pt x="836" y="272"/>
                    <a:pt x="832" y="274"/>
                    <a:pt x="832" y="277"/>
                  </a:cubicBezTo>
                  <a:lnTo>
                    <a:pt x="831" y="290"/>
                  </a:lnTo>
                  <a:cubicBezTo>
                    <a:pt x="831" y="298"/>
                    <a:pt x="838" y="301"/>
                    <a:pt x="837" y="307"/>
                  </a:cubicBezTo>
                  <a:lnTo>
                    <a:pt x="836" y="318"/>
                  </a:lnTo>
                  <a:cubicBezTo>
                    <a:pt x="836" y="323"/>
                    <a:pt x="831" y="327"/>
                    <a:pt x="831" y="333"/>
                  </a:cubicBezTo>
                  <a:lnTo>
                    <a:pt x="814" y="443"/>
                  </a:lnTo>
                  <a:cubicBezTo>
                    <a:pt x="821" y="456"/>
                    <a:pt x="886" y="456"/>
                    <a:pt x="894" y="443"/>
                  </a:cubicBezTo>
                  <a:lnTo>
                    <a:pt x="877" y="333"/>
                  </a:lnTo>
                  <a:cubicBezTo>
                    <a:pt x="877" y="327"/>
                    <a:pt x="872" y="323"/>
                    <a:pt x="871" y="318"/>
                  </a:cubicBezTo>
                  <a:lnTo>
                    <a:pt x="870" y="306"/>
                  </a:lnTo>
                  <a:cubicBezTo>
                    <a:pt x="870" y="300"/>
                    <a:pt x="877" y="299"/>
                    <a:pt x="877" y="291"/>
                  </a:cubicBezTo>
                  <a:lnTo>
                    <a:pt x="876" y="277"/>
                  </a:lnTo>
                  <a:cubicBezTo>
                    <a:pt x="876" y="274"/>
                    <a:pt x="872" y="272"/>
                    <a:pt x="869" y="271"/>
                  </a:cubicBezTo>
                  <a:cubicBezTo>
                    <a:pt x="869" y="172"/>
                    <a:pt x="869" y="285"/>
                    <a:pt x="869" y="179"/>
                  </a:cubicBezTo>
                  <a:lnTo>
                    <a:pt x="1066" y="144"/>
                  </a:lnTo>
                  <a:cubicBezTo>
                    <a:pt x="1072" y="143"/>
                    <a:pt x="1073" y="140"/>
                    <a:pt x="1067" y="137"/>
                  </a:cubicBezTo>
                  <a:cubicBezTo>
                    <a:pt x="972" y="110"/>
                    <a:pt x="885" y="84"/>
                    <a:pt x="806" y="61"/>
                  </a:cubicBezTo>
                  <a:cubicBezTo>
                    <a:pt x="735" y="41"/>
                    <a:pt x="669" y="21"/>
                    <a:pt x="608" y="4"/>
                  </a:cubicBezTo>
                  <a:cubicBezTo>
                    <a:pt x="597" y="0"/>
                    <a:pt x="590" y="0"/>
                    <a:pt x="579" y="1"/>
                  </a:cubicBezTo>
                  <a:cubicBezTo>
                    <a:pt x="499" y="8"/>
                    <a:pt x="415" y="15"/>
                    <a:pt x="325" y="23"/>
                  </a:cubicBezTo>
                  <a:cubicBezTo>
                    <a:pt x="227" y="31"/>
                    <a:pt x="122" y="40"/>
                    <a:pt x="10" y="49"/>
                  </a:cubicBezTo>
                  <a:cubicBezTo>
                    <a:pt x="0" y="51"/>
                    <a:pt x="2" y="58"/>
                    <a:pt x="9" y="61"/>
                  </a:cubicBezTo>
                  <a:cubicBezTo>
                    <a:pt x="53" y="84"/>
                    <a:pt x="102" y="110"/>
                    <a:pt x="156" y="138"/>
                  </a:cubicBezTo>
                  <a:cubicBezTo>
                    <a:pt x="222" y="173"/>
                    <a:pt x="295" y="211"/>
                    <a:pt x="377" y="255"/>
                  </a:cubicBezTo>
                  <a:cubicBezTo>
                    <a:pt x="385" y="259"/>
                    <a:pt x="400" y="260"/>
                    <a:pt x="412" y="258"/>
                  </a:cubicBezTo>
                  <a:cubicBezTo>
                    <a:pt x="547" y="235"/>
                    <a:pt x="682" y="211"/>
                    <a:pt x="817" y="188"/>
                  </a:cubicBezTo>
                  <a:cubicBezTo>
                    <a:pt x="817" y="183"/>
                    <a:pt x="815" y="180"/>
                    <a:pt x="809" y="179"/>
                  </a:cubicBezTo>
                  <a:lnTo>
                    <a:pt x="494" y="127"/>
                  </a:lnTo>
                  <a:cubicBezTo>
                    <a:pt x="466" y="123"/>
                    <a:pt x="471" y="103"/>
                    <a:pt x="487" y="106"/>
                  </a:cubicBezTo>
                  <a:lnTo>
                    <a:pt x="829" y="161"/>
                  </a:lnTo>
                  <a:cubicBezTo>
                    <a:pt x="835" y="162"/>
                    <a:pt x="839" y="167"/>
                    <a:pt x="839" y="173"/>
                  </a:cubicBezTo>
                  <a:close/>
                  <a:moveTo>
                    <a:pt x="756" y="222"/>
                  </a:moveTo>
                  <a:lnTo>
                    <a:pt x="756" y="340"/>
                  </a:lnTo>
                  <a:cubicBezTo>
                    <a:pt x="756" y="439"/>
                    <a:pt x="248" y="439"/>
                    <a:pt x="248" y="340"/>
                  </a:cubicBezTo>
                  <a:lnTo>
                    <a:pt x="248" y="213"/>
                  </a:lnTo>
                  <a:cubicBezTo>
                    <a:pt x="287" y="234"/>
                    <a:pt x="327" y="255"/>
                    <a:pt x="367" y="276"/>
                  </a:cubicBezTo>
                  <a:cubicBezTo>
                    <a:pt x="380" y="283"/>
                    <a:pt x="401" y="284"/>
                    <a:pt x="416" y="281"/>
                  </a:cubicBezTo>
                  <a:cubicBezTo>
                    <a:pt x="529" y="261"/>
                    <a:pt x="642" y="242"/>
                    <a:pt x="756" y="222"/>
                  </a:cubicBezTo>
                  <a:close/>
                </a:path>
              </a:pathLst>
            </a:custGeom>
            <a:solidFill>
              <a:srgbClr val="01CDCB"/>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55" b="0" i="0" u="none" strike="noStrike" kern="1200" cap="none" spc="0" normalizeH="0" baseline="0" noProof="0">
                <a:ln>
                  <a:noFill/>
                </a:ln>
                <a:solidFill>
                  <a:schemeClr val="tx1"/>
                </a:solidFill>
                <a:effectLst/>
                <a:uLnTx/>
                <a:uFillTx/>
                <a:latin typeface="+mn-lt"/>
                <a:ea typeface="+mn-ea"/>
                <a:cs typeface="+mn-cs"/>
              </a:endParaRPr>
            </a:p>
          </p:txBody>
        </p:sp>
      </p:gr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
                                        <p:tgtEl>
                                          <p:spTgt spid="2"/>
                                        </p:tgtEl>
                                      </p:cBhvr>
                                    </p:animEffect>
                                    <p:anim calcmode="lin" valueType="num">
                                      <p:cBhvr>
                                        <p:cTn id="8" dur="400" fill="hold"/>
                                        <p:tgtEl>
                                          <p:spTgt spid="2"/>
                                        </p:tgtEl>
                                        <p:attrNameLst>
                                          <p:attrName>ppt_x</p:attrName>
                                        </p:attrNameLst>
                                      </p:cBhvr>
                                      <p:tavLst>
                                        <p:tav tm="0">
                                          <p:val>
                                            <p:strVal val="#ppt_x"/>
                                          </p:val>
                                        </p:tav>
                                        <p:tav tm="100000">
                                          <p:val>
                                            <p:strVal val="#ppt_x"/>
                                          </p:val>
                                        </p:tav>
                                      </p:tavLst>
                                    </p:anim>
                                    <p:anim calcmode="lin" valueType="num">
                                      <p:cBhvr>
                                        <p:cTn id="9" dur="400" fill="hold"/>
                                        <p:tgtEl>
                                          <p:spTgt spid="2"/>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2"/>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2"/>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2" name="组合 1"/>
          <p:cNvGrpSpPr/>
          <p:nvPr/>
        </p:nvGrpSpPr>
        <p:grpSpPr>
          <a:xfrm>
            <a:off x="4794885" y="663575"/>
            <a:ext cx="2576830" cy="621665"/>
            <a:chOff x="7551" y="1045"/>
            <a:chExt cx="4058" cy="979"/>
          </a:xfrm>
        </p:grpSpPr>
        <p:grpSp>
          <p:nvGrpSpPr>
            <p:cNvPr id="29698" name="组合 6"/>
            <p:cNvGrpSpPr/>
            <p:nvPr/>
          </p:nvGrpSpPr>
          <p:grpSpPr>
            <a:xfrm>
              <a:off x="7745" y="1918"/>
              <a:ext cx="3710" cy="107"/>
              <a:chOff x="6587774" y="-5644"/>
              <a:chExt cx="4289776" cy="1072444"/>
            </a:xfrm>
          </p:grpSpPr>
          <p:sp>
            <p:nvSpPr>
              <p:cNvPr id="8" name="矩形 7"/>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文本框 11"/>
            <p:cNvSpPr txBox="1"/>
            <p:nvPr/>
          </p:nvSpPr>
          <p:spPr>
            <a:xfrm>
              <a:off x="7551" y="1045"/>
              <a:ext cx="4059" cy="725"/>
            </a:xfrm>
            <a:prstGeom prst="rect">
              <a:avLst/>
            </a:prstGeom>
            <a:noFill/>
          </p:spPr>
          <p:txBody>
            <a:bodyPr wrap="square" rtlCol="0">
              <a:spAutoFit/>
            </a:bodyPr>
            <a:lstStyle/>
            <a:p>
              <a:pPr marR="0" algn="ctr" defTabSz="914400" eaLnBrk="1" fontAlgn="auto" hangingPunct="1">
                <a:spcBef>
                  <a:spcPts val="0"/>
                </a:spcBef>
                <a:spcAft>
                  <a:spcPts val="0"/>
                </a:spcAft>
                <a:buClrTx/>
                <a:buSzTx/>
                <a:buFontTx/>
                <a:buNone/>
                <a:defRPr/>
              </a:pPr>
              <a:r>
                <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项目总结</a:t>
              </a:r>
              <a:endPar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grpSp>
      <p:sp>
        <p:nvSpPr>
          <p:cNvPr id="29713" name="TextBox 13"/>
          <p:cNvSpPr txBox="1"/>
          <p:nvPr/>
        </p:nvSpPr>
        <p:spPr>
          <a:xfrm>
            <a:off x="2740025" y="1937385"/>
            <a:ext cx="7439025" cy="4260215"/>
          </a:xfrm>
          <a:prstGeom prst="rect">
            <a:avLst/>
          </a:prstGeom>
          <a:noFill/>
          <a:ln w="9525">
            <a:noFill/>
          </a:ln>
        </p:spPr>
        <p:txBody>
          <a:bodyPr wrap="square" lIns="0" tIns="0" rIns="0" bIns="0">
            <a:spAutoFit/>
          </a:bodyPr>
          <a:p>
            <a:pPr>
              <a:lnSpc>
                <a:spcPct val="140000"/>
              </a:lnSpc>
            </a:pP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用到的组件：</a:t>
            </a:r>
            <a:r>
              <a:rPr lang="en-US" sz="1800">
                <a:solidFill>
                  <a:schemeClr val="tx1">
                    <a:lumMod val="65000"/>
                    <a:lumOff val="35000"/>
                  </a:schemeClr>
                </a:solidFill>
                <a:latin typeface="微软雅黑" panose="020B0503020204020204" pitchFamily="34" charset="-122"/>
                <a:ea typeface="微软雅黑" panose="020B0503020204020204" pitchFamily="34" charset="-122"/>
                <a:sym typeface="+mn-ea"/>
              </a:rPr>
              <a:t>mock</a:t>
            </a: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      -------连接后台的数据</a:t>
            </a: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40000"/>
              </a:lnSpc>
            </a:pP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        Element-ui   -------连接网页中的element-ui</a:t>
            </a: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40000"/>
              </a:lnSpc>
            </a:pP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        Echart     -------连接大屏展示图，创造数据展示</a:t>
            </a: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40000"/>
              </a:lnSpc>
            </a:pP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我们在进行数据视图的规划时</a:t>
            </a: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40000"/>
              </a:lnSpc>
            </a:pP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数据报表呈现时，我们只需呀在echarts把我们需要的类型找到然后复制进我们的代码块，修改我们想要修改的东西，然后在我们的代码里面安装好我们需要的echarts插件，最后就可以实现我们的数据大图呈现的效果了。</a:t>
            </a: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40000"/>
              </a:lnSpc>
            </a:pP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当我们进入到echarts的官网以后我们只需要点击选择我们相似的一个大图展现我们就可以把里面的逻辑业务选择复制过来就可以了。</a:t>
            </a: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40000"/>
              </a:lnSpc>
            </a:pPr>
            <a:r>
              <a:rPr lang="zh-CN" sz="1800">
                <a:solidFill>
                  <a:schemeClr val="tx1">
                    <a:lumMod val="65000"/>
                    <a:lumOff val="35000"/>
                  </a:schemeClr>
                </a:solidFill>
                <a:latin typeface="微软雅黑" panose="020B0503020204020204" pitchFamily="34" charset="-122"/>
                <a:ea typeface="微软雅黑" panose="020B0503020204020204" pitchFamily="34" charset="-122"/>
                <a:sym typeface="+mn-ea"/>
              </a:rPr>
              <a:t>引入</a:t>
            </a:r>
            <a:r>
              <a:rPr sz="1800">
                <a:solidFill>
                  <a:schemeClr val="tx1">
                    <a:lumMod val="65000"/>
                    <a:lumOff val="35000"/>
                  </a:schemeClr>
                </a:solidFill>
                <a:latin typeface="微软雅黑" panose="020B0503020204020204" pitchFamily="34" charset="-122"/>
                <a:ea typeface="微软雅黑" panose="020B0503020204020204" pitchFamily="34" charset="-122"/>
                <a:sym typeface="+mn-ea"/>
              </a:rPr>
              <a:t>import echarts from 'echarts'</a:t>
            </a: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40000"/>
              </a:lnSpc>
            </a:pPr>
            <a:endParaRPr sz="180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1000"/>
                                        <p:tgtEl>
                                          <p:spTgt spid="2"/>
                                        </p:tgtEl>
                                      </p:cBhvr>
                                    </p:animEffect>
                                  </p:childTnLst>
                                </p:cTn>
                              </p:par>
                            </p:childTnLst>
                          </p:cTn>
                        </p:par>
                        <p:par>
                          <p:cTn id="8" fill="hold">
                            <p:stCondLst>
                              <p:cond delay="1000"/>
                            </p:stCondLst>
                            <p:childTnLst>
                              <p:par>
                                <p:cTn id="9" presetID="29" presetClass="entr" presetSubtype="0" fill="hold" nodeType="afterEffect">
                                  <p:stCondLst>
                                    <p:cond delay="0"/>
                                  </p:stCondLst>
                                  <p:childTnLst>
                                    <p:set>
                                      <p:cBhvr>
                                        <p:cTn id="10" dur="1" fill="hold">
                                          <p:stCondLst>
                                            <p:cond delay="0"/>
                                          </p:stCondLst>
                                        </p:cTn>
                                        <p:tgtEl>
                                          <p:spTgt spid="29713">
                                            <p:txEl>
                                              <p:pRg st="0" end="0"/>
                                            </p:txEl>
                                          </p:spTgt>
                                        </p:tgtEl>
                                        <p:attrNameLst>
                                          <p:attrName>style.visibility</p:attrName>
                                        </p:attrNameLst>
                                      </p:cBhvr>
                                      <p:to>
                                        <p:strVal val="visible"/>
                                      </p:to>
                                    </p:set>
                                    <p:anim calcmode="lin" valueType="num">
                                      <p:cBhvr>
                                        <p:cTn id="11" dur="1000" fill="hold"/>
                                        <p:tgtEl>
                                          <p:spTgt spid="29713">
                                            <p:txEl>
                                              <p:pRg st="0" end="0"/>
                                            </p:txEl>
                                          </p:spTgt>
                                        </p:tgtEl>
                                        <p:attrNameLst>
                                          <p:attrName>ppt_x</p:attrName>
                                        </p:attrNameLst>
                                      </p:cBhvr>
                                      <p:tavLst>
                                        <p:tav tm="0">
                                          <p:val>
                                            <p:strVal val="#ppt_x-.2"/>
                                          </p:val>
                                        </p:tav>
                                        <p:tav tm="100000">
                                          <p:val>
                                            <p:strVal val="#ppt_x"/>
                                          </p:val>
                                        </p:tav>
                                      </p:tavLst>
                                    </p:anim>
                                    <p:anim calcmode="lin" valueType="num">
                                      <p:cBhvr>
                                        <p:cTn id="12" dur="1000" fill="hold"/>
                                        <p:tgtEl>
                                          <p:spTgt spid="29713">
                                            <p:txEl>
                                              <p:pRg st="0" end="0"/>
                                            </p:txEl>
                                          </p:spTgt>
                                        </p:tgtEl>
                                        <p:attrNameLst>
                                          <p:attrName>ppt_y</p:attrName>
                                        </p:attrNameLst>
                                      </p:cBhvr>
                                      <p:tavLst>
                                        <p:tav tm="0">
                                          <p:val>
                                            <p:strVal val="#ppt_y"/>
                                          </p:val>
                                        </p:tav>
                                        <p:tav tm="100000">
                                          <p:val>
                                            <p:strVal val="#ppt_y"/>
                                          </p:val>
                                        </p:tav>
                                      </p:tavLst>
                                    </p:anim>
                                    <p:animEffect transition="in" filter="wipe(right)" prLst="gradientSize: 0.1">
                                      <p:cBhvr>
                                        <p:cTn id="13" dur="1000"/>
                                        <p:tgtEl>
                                          <p:spTgt spid="29713">
                                            <p:txEl>
                                              <p:pRg st="0" end="0"/>
                                            </p:txEl>
                                          </p:spTgt>
                                        </p:tgtEl>
                                      </p:cBhvr>
                                    </p:animEffect>
                                  </p:childTnLst>
                                </p:cTn>
                              </p:par>
                            </p:childTnLst>
                          </p:cTn>
                        </p:par>
                        <p:par>
                          <p:cTn id="14" fill="hold">
                            <p:stCondLst>
                              <p:cond delay="2000"/>
                            </p:stCondLst>
                            <p:childTnLst>
                              <p:par>
                                <p:cTn id="15" presetID="29" presetClass="entr" presetSubtype="0" fill="hold" nodeType="afterEffect">
                                  <p:stCondLst>
                                    <p:cond delay="0"/>
                                  </p:stCondLst>
                                  <p:childTnLst>
                                    <p:set>
                                      <p:cBhvr>
                                        <p:cTn id="16" dur="1" fill="hold">
                                          <p:stCondLst>
                                            <p:cond delay="0"/>
                                          </p:stCondLst>
                                        </p:cTn>
                                        <p:tgtEl>
                                          <p:spTgt spid="29713">
                                            <p:txEl>
                                              <p:pRg st="1" end="1"/>
                                            </p:txEl>
                                          </p:spTgt>
                                        </p:tgtEl>
                                        <p:attrNameLst>
                                          <p:attrName>style.visibility</p:attrName>
                                        </p:attrNameLst>
                                      </p:cBhvr>
                                      <p:to>
                                        <p:strVal val="visible"/>
                                      </p:to>
                                    </p:set>
                                    <p:anim calcmode="lin" valueType="num">
                                      <p:cBhvr>
                                        <p:cTn id="17" dur="1000" fill="hold"/>
                                        <p:tgtEl>
                                          <p:spTgt spid="29713">
                                            <p:txEl>
                                              <p:pRg st="1" end="1"/>
                                            </p:txEl>
                                          </p:spTgt>
                                        </p:tgtEl>
                                        <p:attrNameLst>
                                          <p:attrName>ppt_x</p:attrName>
                                        </p:attrNameLst>
                                      </p:cBhvr>
                                      <p:tavLst>
                                        <p:tav tm="0">
                                          <p:val>
                                            <p:strVal val="#ppt_x-.2"/>
                                          </p:val>
                                        </p:tav>
                                        <p:tav tm="100000">
                                          <p:val>
                                            <p:strVal val="#ppt_x"/>
                                          </p:val>
                                        </p:tav>
                                      </p:tavLst>
                                    </p:anim>
                                    <p:anim calcmode="lin" valueType="num">
                                      <p:cBhvr>
                                        <p:cTn id="18" dur="1000" fill="hold"/>
                                        <p:tgtEl>
                                          <p:spTgt spid="29713">
                                            <p:txEl>
                                              <p:pRg st="1" end="1"/>
                                            </p:txEl>
                                          </p:spTgt>
                                        </p:tgtEl>
                                        <p:attrNameLst>
                                          <p:attrName>ppt_y</p:attrName>
                                        </p:attrNameLst>
                                      </p:cBhvr>
                                      <p:tavLst>
                                        <p:tav tm="0">
                                          <p:val>
                                            <p:strVal val="#ppt_y"/>
                                          </p:val>
                                        </p:tav>
                                        <p:tav tm="100000">
                                          <p:val>
                                            <p:strVal val="#ppt_y"/>
                                          </p:val>
                                        </p:tav>
                                      </p:tavLst>
                                    </p:anim>
                                    <p:animEffect transition="in" filter="wipe(right)" prLst="gradientSize: 0.1">
                                      <p:cBhvr>
                                        <p:cTn id="19" dur="1000"/>
                                        <p:tgtEl>
                                          <p:spTgt spid="29713">
                                            <p:txEl>
                                              <p:pRg st="1" end="1"/>
                                            </p:txEl>
                                          </p:spTgt>
                                        </p:tgtEl>
                                      </p:cBhvr>
                                    </p:animEffect>
                                  </p:childTnLst>
                                </p:cTn>
                              </p:par>
                            </p:childTnLst>
                          </p:cTn>
                        </p:par>
                        <p:par>
                          <p:cTn id="20" fill="hold">
                            <p:stCondLst>
                              <p:cond delay="3000"/>
                            </p:stCondLst>
                            <p:childTnLst>
                              <p:par>
                                <p:cTn id="21" presetID="29" presetClass="entr" presetSubtype="0" fill="hold" nodeType="afterEffect">
                                  <p:stCondLst>
                                    <p:cond delay="0"/>
                                  </p:stCondLst>
                                  <p:childTnLst>
                                    <p:set>
                                      <p:cBhvr>
                                        <p:cTn id="22" dur="1" fill="hold">
                                          <p:stCondLst>
                                            <p:cond delay="0"/>
                                          </p:stCondLst>
                                        </p:cTn>
                                        <p:tgtEl>
                                          <p:spTgt spid="29713">
                                            <p:txEl>
                                              <p:pRg st="2" end="2"/>
                                            </p:txEl>
                                          </p:spTgt>
                                        </p:tgtEl>
                                        <p:attrNameLst>
                                          <p:attrName>style.visibility</p:attrName>
                                        </p:attrNameLst>
                                      </p:cBhvr>
                                      <p:to>
                                        <p:strVal val="visible"/>
                                      </p:to>
                                    </p:set>
                                    <p:anim calcmode="lin" valueType="num">
                                      <p:cBhvr>
                                        <p:cTn id="23" dur="1000" fill="hold"/>
                                        <p:tgtEl>
                                          <p:spTgt spid="29713">
                                            <p:txEl>
                                              <p:pRg st="2" end="2"/>
                                            </p:txEl>
                                          </p:spTgt>
                                        </p:tgtEl>
                                        <p:attrNameLst>
                                          <p:attrName>ppt_x</p:attrName>
                                        </p:attrNameLst>
                                      </p:cBhvr>
                                      <p:tavLst>
                                        <p:tav tm="0">
                                          <p:val>
                                            <p:strVal val="#ppt_x-.2"/>
                                          </p:val>
                                        </p:tav>
                                        <p:tav tm="100000">
                                          <p:val>
                                            <p:strVal val="#ppt_x"/>
                                          </p:val>
                                        </p:tav>
                                      </p:tavLst>
                                    </p:anim>
                                    <p:anim calcmode="lin" valueType="num">
                                      <p:cBhvr>
                                        <p:cTn id="24" dur="1000" fill="hold"/>
                                        <p:tgtEl>
                                          <p:spTgt spid="29713">
                                            <p:txEl>
                                              <p:pRg st="2" end="2"/>
                                            </p:txEl>
                                          </p:spTgt>
                                        </p:tgtEl>
                                        <p:attrNameLst>
                                          <p:attrName>ppt_y</p:attrName>
                                        </p:attrNameLst>
                                      </p:cBhvr>
                                      <p:tavLst>
                                        <p:tav tm="0">
                                          <p:val>
                                            <p:strVal val="#ppt_y"/>
                                          </p:val>
                                        </p:tav>
                                        <p:tav tm="100000">
                                          <p:val>
                                            <p:strVal val="#ppt_y"/>
                                          </p:val>
                                        </p:tav>
                                      </p:tavLst>
                                    </p:anim>
                                    <p:animEffect transition="in" filter="wipe(right)" prLst="gradientSize: 0.1">
                                      <p:cBhvr>
                                        <p:cTn id="25" dur="1000"/>
                                        <p:tgtEl>
                                          <p:spTgt spid="29713">
                                            <p:txEl>
                                              <p:pRg st="2" end="2"/>
                                            </p:txEl>
                                          </p:spTgt>
                                        </p:tgtEl>
                                      </p:cBhvr>
                                    </p:animEffect>
                                  </p:childTnLst>
                                </p:cTn>
                              </p:par>
                            </p:childTnLst>
                          </p:cTn>
                        </p:par>
                        <p:par>
                          <p:cTn id="26" fill="hold">
                            <p:stCondLst>
                              <p:cond delay="4000"/>
                            </p:stCondLst>
                            <p:childTnLst>
                              <p:par>
                                <p:cTn id="27" presetID="29" presetClass="entr" presetSubtype="0" fill="hold" nodeType="afterEffect">
                                  <p:stCondLst>
                                    <p:cond delay="0"/>
                                  </p:stCondLst>
                                  <p:childTnLst>
                                    <p:set>
                                      <p:cBhvr>
                                        <p:cTn id="28" dur="1" fill="hold">
                                          <p:stCondLst>
                                            <p:cond delay="0"/>
                                          </p:stCondLst>
                                        </p:cTn>
                                        <p:tgtEl>
                                          <p:spTgt spid="29713">
                                            <p:txEl>
                                              <p:pRg st="3" end="3"/>
                                            </p:txEl>
                                          </p:spTgt>
                                        </p:tgtEl>
                                        <p:attrNameLst>
                                          <p:attrName>style.visibility</p:attrName>
                                        </p:attrNameLst>
                                      </p:cBhvr>
                                      <p:to>
                                        <p:strVal val="visible"/>
                                      </p:to>
                                    </p:set>
                                    <p:anim calcmode="lin" valueType="num">
                                      <p:cBhvr>
                                        <p:cTn id="29" dur="1000" fill="hold"/>
                                        <p:tgtEl>
                                          <p:spTgt spid="29713">
                                            <p:txEl>
                                              <p:pRg st="3" end="3"/>
                                            </p:txEl>
                                          </p:spTgt>
                                        </p:tgtEl>
                                        <p:attrNameLst>
                                          <p:attrName>ppt_x</p:attrName>
                                        </p:attrNameLst>
                                      </p:cBhvr>
                                      <p:tavLst>
                                        <p:tav tm="0">
                                          <p:val>
                                            <p:strVal val="#ppt_x-.2"/>
                                          </p:val>
                                        </p:tav>
                                        <p:tav tm="100000">
                                          <p:val>
                                            <p:strVal val="#ppt_x"/>
                                          </p:val>
                                        </p:tav>
                                      </p:tavLst>
                                    </p:anim>
                                    <p:anim calcmode="lin" valueType="num">
                                      <p:cBhvr>
                                        <p:cTn id="30" dur="1000" fill="hold"/>
                                        <p:tgtEl>
                                          <p:spTgt spid="29713">
                                            <p:txEl>
                                              <p:pRg st="3" end="3"/>
                                            </p:txEl>
                                          </p:spTgt>
                                        </p:tgtEl>
                                        <p:attrNameLst>
                                          <p:attrName>ppt_y</p:attrName>
                                        </p:attrNameLst>
                                      </p:cBhvr>
                                      <p:tavLst>
                                        <p:tav tm="0">
                                          <p:val>
                                            <p:strVal val="#ppt_y"/>
                                          </p:val>
                                        </p:tav>
                                        <p:tav tm="100000">
                                          <p:val>
                                            <p:strVal val="#ppt_y"/>
                                          </p:val>
                                        </p:tav>
                                      </p:tavLst>
                                    </p:anim>
                                    <p:animEffect transition="in" filter="wipe(right)" prLst="gradientSize: 0.1">
                                      <p:cBhvr>
                                        <p:cTn id="31" dur="1000"/>
                                        <p:tgtEl>
                                          <p:spTgt spid="29713">
                                            <p:txEl>
                                              <p:pRg st="3" end="3"/>
                                            </p:txEl>
                                          </p:spTgt>
                                        </p:tgtEl>
                                      </p:cBhvr>
                                    </p:animEffect>
                                  </p:childTnLst>
                                </p:cTn>
                              </p:par>
                            </p:childTnLst>
                          </p:cTn>
                        </p:par>
                        <p:par>
                          <p:cTn id="32" fill="hold">
                            <p:stCondLst>
                              <p:cond delay="5000"/>
                            </p:stCondLst>
                            <p:childTnLst>
                              <p:par>
                                <p:cTn id="33" presetID="29" presetClass="entr" presetSubtype="0" fill="hold" nodeType="afterEffect">
                                  <p:stCondLst>
                                    <p:cond delay="0"/>
                                  </p:stCondLst>
                                  <p:childTnLst>
                                    <p:set>
                                      <p:cBhvr>
                                        <p:cTn id="34" dur="1" fill="hold">
                                          <p:stCondLst>
                                            <p:cond delay="0"/>
                                          </p:stCondLst>
                                        </p:cTn>
                                        <p:tgtEl>
                                          <p:spTgt spid="29713">
                                            <p:txEl>
                                              <p:pRg st="4" end="4"/>
                                            </p:txEl>
                                          </p:spTgt>
                                        </p:tgtEl>
                                        <p:attrNameLst>
                                          <p:attrName>style.visibility</p:attrName>
                                        </p:attrNameLst>
                                      </p:cBhvr>
                                      <p:to>
                                        <p:strVal val="visible"/>
                                      </p:to>
                                    </p:set>
                                    <p:anim calcmode="lin" valueType="num">
                                      <p:cBhvr>
                                        <p:cTn id="35" dur="1000" fill="hold"/>
                                        <p:tgtEl>
                                          <p:spTgt spid="29713">
                                            <p:txEl>
                                              <p:pRg st="4" end="4"/>
                                            </p:txEl>
                                          </p:spTgt>
                                        </p:tgtEl>
                                        <p:attrNameLst>
                                          <p:attrName>ppt_x</p:attrName>
                                        </p:attrNameLst>
                                      </p:cBhvr>
                                      <p:tavLst>
                                        <p:tav tm="0">
                                          <p:val>
                                            <p:strVal val="#ppt_x-.2"/>
                                          </p:val>
                                        </p:tav>
                                        <p:tav tm="100000">
                                          <p:val>
                                            <p:strVal val="#ppt_x"/>
                                          </p:val>
                                        </p:tav>
                                      </p:tavLst>
                                    </p:anim>
                                    <p:anim calcmode="lin" valueType="num">
                                      <p:cBhvr>
                                        <p:cTn id="36" dur="1000" fill="hold"/>
                                        <p:tgtEl>
                                          <p:spTgt spid="29713">
                                            <p:txEl>
                                              <p:pRg st="4" end="4"/>
                                            </p:txEl>
                                          </p:spTgt>
                                        </p:tgtEl>
                                        <p:attrNameLst>
                                          <p:attrName>ppt_y</p:attrName>
                                        </p:attrNameLst>
                                      </p:cBhvr>
                                      <p:tavLst>
                                        <p:tav tm="0">
                                          <p:val>
                                            <p:strVal val="#ppt_y"/>
                                          </p:val>
                                        </p:tav>
                                        <p:tav tm="100000">
                                          <p:val>
                                            <p:strVal val="#ppt_y"/>
                                          </p:val>
                                        </p:tav>
                                      </p:tavLst>
                                    </p:anim>
                                    <p:animEffect transition="in" filter="wipe(right)" prLst="gradientSize: 0.1">
                                      <p:cBhvr>
                                        <p:cTn id="37" dur="1000"/>
                                        <p:tgtEl>
                                          <p:spTgt spid="29713">
                                            <p:txEl>
                                              <p:pRg st="4" end="4"/>
                                            </p:txEl>
                                          </p:spTgt>
                                        </p:tgtEl>
                                      </p:cBhvr>
                                    </p:animEffect>
                                  </p:childTnLst>
                                </p:cTn>
                              </p:par>
                            </p:childTnLst>
                          </p:cTn>
                        </p:par>
                        <p:par>
                          <p:cTn id="38" fill="hold">
                            <p:stCondLst>
                              <p:cond delay="6000"/>
                            </p:stCondLst>
                            <p:childTnLst>
                              <p:par>
                                <p:cTn id="39" presetID="29" presetClass="entr" presetSubtype="0" fill="hold" nodeType="afterEffect">
                                  <p:stCondLst>
                                    <p:cond delay="0"/>
                                  </p:stCondLst>
                                  <p:childTnLst>
                                    <p:set>
                                      <p:cBhvr>
                                        <p:cTn id="40" dur="1" fill="hold">
                                          <p:stCondLst>
                                            <p:cond delay="0"/>
                                          </p:stCondLst>
                                        </p:cTn>
                                        <p:tgtEl>
                                          <p:spTgt spid="29713">
                                            <p:txEl>
                                              <p:pRg st="5" end="5"/>
                                            </p:txEl>
                                          </p:spTgt>
                                        </p:tgtEl>
                                        <p:attrNameLst>
                                          <p:attrName>style.visibility</p:attrName>
                                        </p:attrNameLst>
                                      </p:cBhvr>
                                      <p:to>
                                        <p:strVal val="visible"/>
                                      </p:to>
                                    </p:set>
                                    <p:anim calcmode="lin" valueType="num">
                                      <p:cBhvr>
                                        <p:cTn id="41" dur="1000" fill="hold"/>
                                        <p:tgtEl>
                                          <p:spTgt spid="29713">
                                            <p:txEl>
                                              <p:pRg st="5" end="5"/>
                                            </p:txEl>
                                          </p:spTgt>
                                        </p:tgtEl>
                                        <p:attrNameLst>
                                          <p:attrName>ppt_x</p:attrName>
                                        </p:attrNameLst>
                                      </p:cBhvr>
                                      <p:tavLst>
                                        <p:tav tm="0">
                                          <p:val>
                                            <p:strVal val="#ppt_x-.2"/>
                                          </p:val>
                                        </p:tav>
                                        <p:tav tm="100000">
                                          <p:val>
                                            <p:strVal val="#ppt_x"/>
                                          </p:val>
                                        </p:tav>
                                      </p:tavLst>
                                    </p:anim>
                                    <p:anim calcmode="lin" valueType="num">
                                      <p:cBhvr>
                                        <p:cTn id="42" dur="1000" fill="hold"/>
                                        <p:tgtEl>
                                          <p:spTgt spid="29713">
                                            <p:txEl>
                                              <p:pRg st="5" end="5"/>
                                            </p:txEl>
                                          </p:spTgt>
                                        </p:tgtEl>
                                        <p:attrNameLst>
                                          <p:attrName>ppt_y</p:attrName>
                                        </p:attrNameLst>
                                      </p:cBhvr>
                                      <p:tavLst>
                                        <p:tav tm="0">
                                          <p:val>
                                            <p:strVal val="#ppt_y"/>
                                          </p:val>
                                        </p:tav>
                                        <p:tav tm="100000">
                                          <p:val>
                                            <p:strVal val="#ppt_y"/>
                                          </p:val>
                                        </p:tav>
                                      </p:tavLst>
                                    </p:anim>
                                    <p:animEffect transition="in" filter="wipe(right)" prLst="gradientSize: 0.1">
                                      <p:cBhvr>
                                        <p:cTn id="43" dur="1000"/>
                                        <p:tgtEl>
                                          <p:spTgt spid="29713">
                                            <p:txEl>
                                              <p:pRg st="5" end="5"/>
                                            </p:txEl>
                                          </p:spTgt>
                                        </p:tgtEl>
                                      </p:cBhvr>
                                    </p:animEffect>
                                  </p:childTnLst>
                                </p:cTn>
                              </p:par>
                            </p:childTnLst>
                          </p:cTn>
                        </p:par>
                        <p:par>
                          <p:cTn id="44" fill="hold">
                            <p:stCondLst>
                              <p:cond delay="7000"/>
                            </p:stCondLst>
                            <p:childTnLst>
                              <p:par>
                                <p:cTn id="45" presetID="29" presetClass="entr" presetSubtype="0" fill="hold" nodeType="afterEffect">
                                  <p:stCondLst>
                                    <p:cond delay="0"/>
                                  </p:stCondLst>
                                  <p:childTnLst>
                                    <p:set>
                                      <p:cBhvr>
                                        <p:cTn id="46" dur="1" fill="hold">
                                          <p:stCondLst>
                                            <p:cond delay="0"/>
                                          </p:stCondLst>
                                        </p:cTn>
                                        <p:tgtEl>
                                          <p:spTgt spid="29713">
                                            <p:txEl>
                                              <p:pRg st="6" end="6"/>
                                            </p:txEl>
                                          </p:spTgt>
                                        </p:tgtEl>
                                        <p:attrNameLst>
                                          <p:attrName>style.visibility</p:attrName>
                                        </p:attrNameLst>
                                      </p:cBhvr>
                                      <p:to>
                                        <p:strVal val="visible"/>
                                      </p:to>
                                    </p:set>
                                    <p:anim calcmode="lin" valueType="num">
                                      <p:cBhvr>
                                        <p:cTn id="47" dur="1000" fill="hold"/>
                                        <p:tgtEl>
                                          <p:spTgt spid="29713">
                                            <p:txEl>
                                              <p:pRg st="6" end="6"/>
                                            </p:txEl>
                                          </p:spTgt>
                                        </p:tgtEl>
                                        <p:attrNameLst>
                                          <p:attrName>ppt_x</p:attrName>
                                        </p:attrNameLst>
                                      </p:cBhvr>
                                      <p:tavLst>
                                        <p:tav tm="0">
                                          <p:val>
                                            <p:strVal val="#ppt_x-.2"/>
                                          </p:val>
                                        </p:tav>
                                        <p:tav tm="100000">
                                          <p:val>
                                            <p:strVal val="#ppt_x"/>
                                          </p:val>
                                        </p:tav>
                                      </p:tavLst>
                                    </p:anim>
                                    <p:anim calcmode="lin" valueType="num">
                                      <p:cBhvr>
                                        <p:cTn id="48" dur="1000" fill="hold"/>
                                        <p:tgtEl>
                                          <p:spTgt spid="29713">
                                            <p:txEl>
                                              <p:pRg st="6" end="6"/>
                                            </p:txEl>
                                          </p:spTgt>
                                        </p:tgtEl>
                                        <p:attrNameLst>
                                          <p:attrName>ppt_y</p:attrName>
                                        </p:attrNameLst>
                                      </p:cBhvr>
                                      <p:tavLst>
                                        <p:tav tm="0">
                                          <p:val>
                                            <p:strVal val="#ppt_y"/>
                                          </p:val>
                                        </p:tav>
                                        <p:tav tm="100000">
                                          <p:val>
                                            <p:strVal val="#ppt_y"/>
                                          </p:val>
                                        </p:tav>
                                      </p:tavLst>
                                    </p:anim>
                                    <p:animEffect transition="in" filter="wipe(right)" prLst="gradientSize: 0.1">
                                      <p:cBhvr>
                                        <p:cTn id="49" dur="1000"/>
                                        <p:tgtEl>
                                          <p:spTgt spid="2971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3794" name="图片 3"/>
          <p:cNvPicPr>
            <a:picLocks noChangeAspect="1"/>
          </p:cNvPicPr>
          <p:nvPr/>
        </p:nvPicPr>
        <p:blipFill>
          <a:blip r:embed="rId1"/>
          <a:stretch>
            <a:fillRect/>
          </a:stretch>
        </p:blipFill>
        <p:spPr>
          <a:xfrm>
            <a:off x="0" y="0"/>
            <a:ext cx="12192000" cy="6843713"/>
          </a:xfrm>
          <a:prstGeom prst="rect">
            <a:avLst/>
          </a:prstGeom>
          <a:noFill/>
          <a:ln w="9525">
            <a:noFill/>
          </a:ln>
        </p:spPr>
      </p:pic>
      <p:sp>
        <p:nvSpPr>
          <p:cNvPr id="3" name="矩形 2"/>
          <p:cNvSpPr/>
          <p:nvPr/>
        </p:nvSpPr>
        <p:spPr>
          <a:xfrm>
            <a:off x="0" y="0"/>
            <a:ext cx="12192000" cy="6858000"/>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33796" name="组合 11"/>
          <p:cNvGrpSpPr/>
          <p:nvPr/>
        </p:nvGrpSpPr>
        <p:grpSpPr>
          <a:xfrm>
            <a:off x="7312025" y="-6350"/>
            <a:ext cx="3565525" cy="892175"/>
            <a:chOff x="6587774" y="-5644"/>
            <a:chExt cx="4289776" cy="1072444"/>
          </a:xfrm>
        </p:grpSpPr>
        <p:sp>
          <p:nvSpPr>
            <p:cNvPr id="6" name="矩形 5"/>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7"/>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1" name="矩形 10"/>
          <p:cNvSpPr/>
          <p:nvPr/>
        </p:nvSpPr>
        <p:spPr>
          <a:xfrm>
            <a:off x="1689100" y="-6350"/>
            <a:ext cx="2035175" cy="892175"/>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798" name="Freeform 105"/>
          <p:cNvSpPr/>
          <p:nvPr/>
        </p:nvSpPr>
        <p:spPr>
          <a:xfrm>
            <a:off x="7586663" y="314325"/>
            <a:ext cx="341312" cy="250825"/>
          </a:xfrm>
          <a:custGeom>
            <a:avLst/>
            <a:gdLst/>
            <a:ahLst/>
            <a:cxnLst>
              <a:cxn ang="0">
                <a:pos x="4708" y="154589"/>
              </a:cxn>
              <a:cxn ang="0">
                <a:pos x="4708" y="135708"/>
              </a:cxn>
              <a:cxn ang="0">
                <a:pos x="38839" y="101486"/>
              </a:cxn>
              <a:cxn ang="0">
                <a:pos x="57670" y="101486"/>
              </a:cxn>
              <a:cxn ang="0">
                <a:pos x="112986" y="156949"/>
              </a:cxn>
              <a:cxn ang="0">
                <a:pos x="132994" y="156949"/>
              </a:cxn>
              <a:cxn ang="0">
                <a:pos x="283642" y="4720"/>
              </a:cxn>
              <a:cxn ang="0">
                <a:pos x="302473" y="4720"/>
              </a:cxn>
              <a:cxn ang="0">
                <a:pos x="336604" y="38942"/>
              </a:cxn>
              <a:cxn ang="0">
                <a:pos x="336604" y="57823"/>
              </a:cxn>
              <a:cxn ang="0">
                <a:pos x="153002" y="241913"/>
              </a:cxn>
              <a:cxn ang="0">
                <a:pos x="130640" y="251354"/>
              </a:cxn>
              <a:cxn ang="0">
                <a:pos x="114163" y="251354"/>
              </a:cxn>
              <a:cxn ang="0">
                <a:pos x="91801" y="241913"/>
              </a:cxn>
              <a:cxn ang="0">
                <a:pos x="4708" y="154589"/>
              </a:cxn>
            </a:cxnLst>
            <a:pathLst>
              <a:path w="290" h="213">
                <a:moveTo>
                  <a:pt x="4" y="131"/>
                </a:moveTo>
                <a:cubicBezTo>
                  <a:pt x="0" y="127"/>
                  <a:pt x="0" y="120"/>
                  <a:pt x="4" y="115"/>
                </a:cubicBezTo>
                <a:cubicBezTo>
                  <a:pt x="33" y="86"/>
                  <a:pt x="33" y="86"/>
                  <a:pt x="33" y="86"/>
                </a:cubicBezTo>
                <a:cubicBezTo>
                  <a:pt x="38" y="82"/>
                  <a:pt x="45" y="82"/>
                  <a:pt x="49" y="86"/>
                </a:cubicBezTo>
                <a:cubicBezTo>
                  <a:pt x="96" y="133"/>
                  <a:pt x="96" y="133"/>
                  <a:pt x="96" y="133"/>
                </a:cubicBezTo>
                <a:cubicBezTo>
                  <a:pt x="101" y="137"/>
                  <a:pt x="108" y="137"/>
                  <a:pt x="113" y="133"/>
                </a:cubicBezTo>
                <a:cubicBezTo>
                  <a:pt x="241" y="4"/>
                  <a:pt x="241" y="4"/>
                  <a:pt x="241" y="4"/>
                </a:cubicBezTo>
                <a:cubicBezTo>
                  <a:pt x="245" y="0"/>
                  <a:pt x="252" y="0"/>
                  <a:pt x="257" y="4"/>
                </a:cubicBezTo>
                <a:cubicBezTo>
                  <a:pt x="286" y="33"/>
                  <a:pt x="286" y="33"/>
                  <a:pt x="286" y="33"/>
                </a:cubicBezTo>
                <a:cubicBezTo>
                  <a:pt x="290" y="37"/>
                  <a:pt x="290" y="45"/>
                  <a:pt x="286" y="49"/>
                </a:cubicBezTo>
                <a:cubicBezTo>
                  <a:pt x="130" y="205"/>
                  <a:pt x="130" y="205"/>
                  <a:pt x="130" y="205"/>
                </a:cubicBezTo>
                <a:cubicBezTo>
                  <a:pt x="126" y="209"/>
                  <a:pt x="117" y="213"/>
                  <a:pt x="111" y="213"/>
                </a:cubicBezTo>
                <a:cubicBezTo>
                  <a:pt x="97" y="213"/>
                  <a:pt x="97" y="213"/>
                  <a:pt x="97" y="213"/>
                </a:cubicBezTo>
                <a:cubicBezTo>
                  <a:pt x="91" y="213"/>
                  <a:pt x="82" y="209"/>
                  <a:pt x="78" y="205"/>
                </a:cubicBezTo>
                <a:lnTo>
                  <a:pt x="4" y="131"/>
                </a:lnTo>
                <a:close/>
              </a:path>
            </a:pathLst>
          </a:custGeom>
          <a:solidFill>
            <a:schemeClr val="bg1">
              <a:alpha val="100000"/>
            </a:schemeClr>
          </a:solidFill>
          <a:ln w="9525">
            <a:noFill/>
          </a:ln>
        </p:spPr>
        <p:txBody>
          <a:bodyPr/>
          <a:p>
            <a:endParaRPr lang="zh-CN" altLang="en-US"/>
          </a:p>
        </p:txBody>
      </p:sp>
      <p:sp>
        <p:nvSpPr>
          <p:cNvPr id="33799" name="Freeform 188"/>
          <p:cNvSpPr/>
          <p:nvPr/>
        </p:nvSpPr>
        <p:spPr>
          <a:xfrm>
            <a:off x="9371013" y="314325"/>
            <a:ext cx="338137" cy="296863"/>
          </a:xfrm>
          <a:custGeom>
            <a:avLst/>
            <a:gdLst/>
            <a:ahLst/>
            <a:cxnLst>
              <a:cxn ang="0">
                <a:pos x="255176" y="0"/>
              </a:cxn>
              <a:cxn ang="0">
                <a:pos x="169334" y="51741"/>
              </a:cxn>
              <a:cxn ang="0">
                <a:pos x="84667" y="0"/>
              </a:cxn>
              <a:cxn ang="0">
                <a:pos x="0" y="84667"/>
              </a:cxn>
              <a:cxn ang="0">
                <a:pos x="42333" y="169334"/>
              </a:cxn>
              <a:cxn ang="0">
                <a:pos x="169334" y="296334"/>
              </a:cxn>
              <a:cxn ang="0">
                <a:pos x="296334" y="169334"/>
              </a:cxn>
              <a:cxn ang="0">
                <a:pos x="338667" y="84667"/>
              </a:cxn>
              <a:cxn ang="0">
                <a:pos x="255176" y="0"/>
              </a:cxn>
            </a:cxnLst>
            <a:pathLst>
              <a:path w="288" h="252">
                <a:moveTo>
                  <a:pt x="217" y="0"/>
                </a:moveTo>
                <a:cubicBezTo>
                  <a:pt x="180" y="0"/>
                  <a:pt x="144" y="44"/>
                  <a:pt x="144" y="44"/>
                </a:cubicBezTo>
                <a:cubicBezTo>
                  <a:pt x="144" y="44"/>
                  <a:pt x="108" y="0"/>
                  <a:pt x="72" y="0"/>
                </a:cubicBezTo>
                <a:cubicBezTo>
                  <a:pt x="35" y="0"/>
                  <a:pt x="0" y="18"/>
                  <a:pt x="0" y="72"/>
                </a:cubicBezTo>
                <a:cubicBezTo>
                  <a:pt x="0" y="111"/>
                  <a:pt x="36" y="144"/>
                  <a:pt x="36" y="144"/>
                </a:cubicBezTo>
                <a:cubicBezTo>
                  <a:pt x="144" y="252"/>
                  <a:pt x="144" y="252"/>
                  <a:pt x="144" y="252"/>
                </a:cubicBezTo>
                <a:cubicBezTo>
                  <a:pt x="252" y="144"/>
                  <a:pt x="252" y="144"/>
                  <a:pt x="252" y="144"/>
                </a:cubicBezTo>
                <a:cubicBezTo>
                  <a:pt x="252" y="144"/>
                  <a:pt x="288" y="111"/>
                  <a:pt x="288" y="72"/>
                </a:cubicBezTo>
                <a:cubicBezTo>
                  <a:pt x="288" y="18"/>
                  <a:pt x="253" y="0"/>
                  <a:pt x="217" y="0"/>
                </a:cubicBezTo>
                <a:close/>
              </a:path>
            </a:pathLst>
          </a:custGeom>
          <a:solidFill>
            <a:schemeClr val="bg1">
              <a:alpha val="100000"/>
            </a:schemeClr>
          </a:solidFill>
          <a:ln w="9525">
            <a:noFill/>
          </a:ln>
        </p:spPr>
        <p:txBody>
          <a:bodyPr/>
          <a:p>
            <a:endParaRPr lang="zh-CN" altLang="en-US"/>
          </a:p>
        </p:txBody>
      </p:sp>
      <p:sp>
        <p:nvSpPr>
          <p:cNvPr id="33800" name="Freeform 248"/>
          <p:cNvSpPr/>
          <p:nvPr/>
        </p:nvSpPr>
        <p:spPr>
          <a:xfrm>
            <a:off x="8594725" y="269875"/>
            <a:ext cx="153988" cy="341313"/>
          </a:xfrm>
          <a:custGeom>
            <a:avLst/>
            <a:gdLst/>
            <a:ahLst/>
            <a:cxnLst>
              <a:cxn ang="0">
                <a:pos x="133390" y="263366"/>
              </a:cxn>
              <a:cxn ang="0">
                <a:pos x="133390" y="264547"/>
              </a:cxn>
              <a:cxn ang="0">
                <a:pos x="76729" y="321236"/>
              </a:cxn>
              <a:cxn ang="0">
                <a:pos x="18887" y="265728"/>
              </a:cxn>
              <a:cxn ang="0">
                <a:pos x="18887" y="264547"/>
              </a:cxn>
              <a:cxn ang="0">
                <a:pos x="18887" y="263366"/>
              </a:cxn>
              <a:cxn ang="0">
                <a:pos x="18887" y="56689"/>
              </a:cxn>
              <a:cxn ang="0">
                <a:pos x="18887" y="56689"/>
              </a:cxn>
              <a:cxn ang="0">
                <a:pos x="18887" y="56689"/>
              </a:cxn>
              <a:cxn ang="0">
                <a:pos x="18887" y="54327"/>
              </a:cxn>
              <a:cxn ang="0">
                <a:pos x="54301" y="20077"/>
              </a:cxn>
              <a:cxn ang="0">
                <a:pos x="88533" y="54327"/>
              </a:cxn>
              <a:cxn ang="0">
                <a:pos x="88533" y="56689"/>
              </a:cxn>
              <a:cxn ang="0">
                <a:pos x="88533" y="75585"/>
              </a:cxn>
              <a:cxn ang="0">
                <a:pos x="88533" y="93300"/>
              </a:cxn>
              <a:cxn ang="0">
                <a:pos x="88533" y="245651"/>
              </a:cxn>
              <a:cxn ang="0">
                <a:pos x="88533" y="245651"/>
              </a:cxn>
              <a:cxn ang="0">
                <a:pos x="88533" y="263366"/>
              </a:cxn>
              <a:cxn ang="0">
                <a:pos x="88533" y="263366"/>
              </a:cxn>
              <a:cxn ang="0">
                <a:pos x="88533" y="264547"/>
              </a:cxn>
              <a:cxn ang="0">
                <a:pos x="88533" y="265728"/>
              </a:cxn>
              <a:cxn ang="0">
                <a:pos x="88533" y="265728"/>
              </a:cxn>
              <a:cxn ang="0">
                <a:pos x="75549" y="277538"/>
              </a:cxn>
              <a:cxn ang="0">
                <a:pos x="63744" y="265728"/>
              </a:cxn>
              <a:cxn ang="0">
                <a:pos x="63744" y="264547"/>
              </a:cxn>
              <a:cxn ang="0">
                <a:pos x="63744" y="245651"/>
              </a:cxn>
              <a:cxn ang="0">
                <a:pos x="63744" y="106291"/>
              </a:cxn>
              <a:cxn ang="0">
                <a:pos x="43677" y="106291"/>
              </a:cxn>
              <a:cxn ang="0">
                <a:pos x="43677" y="245651"/>
              </a:cxn>
              <a:cxn ang="0">
                <a:pos x="43677" y="264547"/>
              </a:cxn>
              <a:cxn ang="0">
                <a:pos x="43677" y="264547"/>
              </a:cxn>
              <a:cxn ang="0">
                <a:pos x="43677" y="264547"/>
              </a:cxn>
              <a:cxn ang="0">
                <a:pos x="43677" y="265728"/>
              </a:cxn>
              <a:cxn ang="0">
                <a:pos x="75549" y="297615"/>
              </a:cxn>
              <a:cxn ang="0">
                <a:pos x="108601" y="265728"/>
              </a:cxn>
              <a:cxn ang="0">
                <a:pos x="108601" y="265728"/>
              </a:cxn>
              <a:cxn ang="0">
                <a:pos x="108601" y="264547"/>
              </a:cxn>
              <a:cxn ang="0">
                <a:pos x="108601" y="264547"/>
              </a:cxn>
              <a:cxn ang="0">
                <a:pos x="108601" y="264547"/>
              </a:cxn>
              <a:cxn ang="0">
                <a:pos x="108601" y="75585"/>
              </a:cxn>
              <a:cxn ang="0">
                <a:pos x="108601" y="56689"/>
              </a:cxn>
              <a:cxn ang="0">
                <a:pos x="108601" y="54327"/>
              </a:cxn>
              <a:cxn ang="0">
                <a:pos x="108601" y="54327"/>
              </a:cxn>
              <a:cxn ang="0">
                <a:pos x="54301" y="0"/>
              </a:cxn>
              <a:cxn ang="0">
                <a:pos x="0" y="54327"/>
              </a:cxn>
              <a:cxn ang="0">
                <a:pos x="0" y="56689"/>
              </a:cxn>
              <a:cxn ang="0">
                <a:pos x="0" y="56689"/>
              </a:cxn>
              <a:cxn ang="0">
                <a:pos x="0" y="263366"/>
              </a:cxn>
              <a:cxn ang="0">
                <a:pos x="0" y="263366"/>
              </a:cxn>
              <a:cxn ang="0">
                <a:pos x="0" y="264547"/>
              </a:cxn>
              <a:cxn ang="0">
                <a:pos x="0" y="264547"/>
              </a:cxn>
              <a:cxn ang="0">
                <a:pos x="0" y="265728"/>
              </a:cxn>
              <a:cxn ang="0">
                <a:pos x="0" y="265728"/>
              </a:cxn>
              <a:cxn ang="0">
                <a:pos x="76729" y="341313"/>
              </a:cxn>
              <a:cxn ang="0">
                <a:pos x="152278" y="264547"/>
              </a:cxn>
              <a:cxn ang="0">
                <a:pos x="152278" y="263366"/>
              </a:cxn>
              <a:cxn ang="0">
                <a:pos x="153458" y="263366"/>
              </a:cxn>
              <a:cxn ang="0">
                <a:pos x="153458" y="43698"/>
              </a:cxn>
              <a:cxn ang="0">
                <a:pos x="133390" y="43698"/>
              </a:cxn>
              <a:cxn ang="0">
                <a:pos x="133390" y="263366"/>
              </a:cxn>
            </a:cxnLst>
            <a:pathLst>
              <a:path w="130" h="289">
                <a:moveTo>
                  <a:pt x="113" y="223"/>
                </a:moveTo>
                <a:cubicBezTo>
                  <a:pt x="113" y="224"/>
                  <a:pt x="113" y="224"/>
                  <a:pt x="113" y="224"/>
                </a:cubicBezTo>
                <a:cubicBezTo>
                  <a:pt x="113" y="251"/>
                  <a:pt x="91" y="272"/>
                  <a:pt x="65" y="272"/>
                </a:cubicBezTo>
                <a:cubicBezTo>
                  <a:pt x="38" y="272"/>
                  <a:pt x="17" y="251"/>
                  <a:pt x="16" y="225"/>
                </a:cubicBezTo>
                <a:cubicBezTo>
                  <a:pt x="16" y="224"/>
                  <a:pt x="16" y="224"/>
                  <a:pt x="16" y="224"/>
                </a:cubicBezTo>
                <a:cubicBezTo>
                  <a:pt x="16" y="224"/>
                  <a:pt x="16" y="224"/>
                  <a:pt x="16" y="223"/>
                </a:cubicBezTo>
                <a:cubicBezTo>
                  <a:pt x="16" y="48"/>
                  <a:pt x="16" y="48"/>
                  <a:pt x="16" y="48"/>
                </a:cubicBezTo>
                <a:cubicBezTo>
                  <a:pt x="16" y="48"/>
                  <a:pt x="16" y="48"/>
                  <a:pt x="16" y="48"/>
                </a:cubicBezTo>
                <a:cubicBezTo>
                  <a:pt x="16" y="48"/>
                  <a:pt x="16" y="48"/>
                  <a:pt x="16" y="48"/>
                </a:cubicBezTo>
                <a:cubicBezTo>
                  <a:pt x="16" y="46"/>
                  <a:pt x="16" y="46"/>
                  <a:pt x="16" y="46"/>
                </a:cubicBezTo>
                <a:cubicBezTo>
                  <a:pt x="16" y="30"/>
                  <a:pt x="30" y="17"/>
                  <a:pt x="46" y="17"/>
                </a:cubicBezTo>
                <a:cubicBezTo>
                  <a:pt x="62" y="17"/>
                  <a:pt x="75" y="30"/>
                  <a:pt x="75" y="46"/>
                </a:cubicBezTo>
                <a:cubicBezTo>
                  <a:pt x="75" y="48"/>
                  <a:pt x="75" y="48"/>
                  <a:pt x="75" y="48"/>
                </a:cubicBezTo>
                <a:cubicBezTo>
                  <a:pt x="75" y="64"/>
                  <a:pt x="75" y="64"/>
                  <a:pt x="75" y="64"/>
                </a:cubicBezTo>
                <a:cubicBezTo>
                  <a:pt x="75" y="79"/>
                  <a:pt x="75" y="79"/>
                  <a:pt x="75" y="79"/>
                </a:cubicBezTo>
                <a:cubicBezTo>
                  <a:pt x="75" y="208"/>
                  <a:pt x="75" y="208"/>
                  <a:pt x="75" y="208"/>
                </a:cubicBezTo>
                <a:cubicBezTo>
                  <a:pt x="75" y="208"/>
                  <a:pt x="75" y="208"/>
                  <a:pt x="75" y="208"/>
                </a:cubicBezTo>
                <a:cubicBezTo>
                  <a:pt x="75" y="223"/>
                  <a:pt x="75" y="223"/>
                  <a:pt x="75" y="223"/>
                </a:cubicBezTo>
                <a:cubicBezTo>
                  <a:pt x="75" y="223"/>
                  <a:pt x="75" y="223"/>
                  <a:pt x="75" y="223"/>
                </a:cubicBezTo>
                <a:cubicBezTo>
                  <a:pt x="75" y="224"/>
                  <a:pt x="75" y="224"/>
                  <a:pt x="75" y="224"/>
                </a:cubicBezTo>
                <a:cubicBezTo>
                  <a:pt x="75" y="225"/>
                  <a:pt x="75" y="225"/>
                  <a:pt x="75" y="225"/>
                </a:cubicBezTo>
                <a:cubicBezTo>
                  <a:pt x="75" y="225"/>
                  <a:pt x="75" y="225"/>
                  <a:pt x="75" y="225"/>
                </a:cubicBezTo>
                <a:cubicBezTo>
                  <a:pt x="75" y="230"/>
                  <a:pt x="70" y="235"/>
                  <a:pt x="64" y="235"/>
                </a:cubicBezTo>
                <a:cubicBezTo>
                  <a:pt x="59" y="235"/>
                  <a:pt x="54" y="230"/>
                  <a:pt x="54" y="225"/>
                </a:cubicBezTo>
                <a:cubicBezTo>
                  <a:pt x="54" y="225"/>
                  <a:pt x="54" y="224"/>
                  <a:pt x="54" y="224"/>
                </a:cubicBezTo>
                <a:cubicBezTo>
                  <a:pt x="54" y="208"/>
                  <a:pt x="54" y="208"/>
                  <a:pt x="54" y="208"/>
                </a:cubicBezTo>
                <a:cubicBezTo>
                  <a:pt x="54" y="90"/>
                  <a:pt x="54" y="90"/>
                  <a:pt x="54" y="90"/>
                </a:cubicBezTo>
                <a:cubicBezTo>
                  <a:pt x="37" y="90"/>
                  <a:pt x="37" y="90"/>
                  <a:pt x="37" y="90"/>
                </a:cubicBezTo>
                <a:cubicBezTo>
                  <a:pt x="37" y="208"/>
                  <a:pt x="37" y="208"/>
                  <a:pt x="37" y="208"/>
                </a:cubicBezTo>
                <a:cubicBezTo>
                  <a:pt x="37" y="224"/>
                  <a:pt x="37" y="224"/>
                  <a:pt x="37" y="224"/>
                </a:cubicBezTo>
                <a:cubicBezTo>
                  <a:pt x="37" y="224"/>
                  <a:pt x="37" y="224"/>
                  <a:pt x="37" y="224"/>
                </a:cubicBezTo>
                <a:cubicBezTo>
                  <a:pt x="37" y="224"/>
                  <a:pt x="37" y="224"/>
                  <a:pt x="37" y="224"/>
                </a:cubicBezTo>
                <a:cubicBezTo>
                  <a:pt x="37" y="224"/>
                  <a:pt x="37" y="225"/>
                  <a:pt x="37" y="225"/>
                </a:cubicBezTo>
                <a:cubicBezTo>
                  <a:pt x="37" y="240"/>
                  <a:pt x="49" y="252"/>
                  <a:pt x="64" y="252"/>
                </a:cubicBezTo>
                <a:cubicBezTo>
                  <a:pt x="79" y="252"/>
                  <a:pt x="91" y="240"/>
                  <a:pt x="92" y="225"/>
                </a:cubicBezTo>
                <a:cubicBezTo>
                  <a:pt x="92" y="225"/>
                  <a:pt x="92" y="225"/>
                  <a:pt x="92" y="225"/>
                </a:cubicBezTo>
                <a:cubicBezTo>
                  <a:pt x="92" y="224"/>
                  <a:pt x="92" y="224"/>
                  <a:pt x="92" y="224"/>
                </a:cubicBezTo>
                <a:cubicBezTo>
                  <a:pt x="92" y="224"/>
                  <a:pt x="92" y="224"/>
                  <a:pt x="92" y="224"/>
                </a:cubicBezTo>
                <a:cubicBezTo>
                  <a:pt x="92" y="224"/>
                  <a:pt x="92" y="224"/>
                  <a:pt x="92" y="224"/>
                </a:cubicBezTo>
                <a:cubicBezTo>
                  <a:pt x="92" y="64"/>
                  <a:pt x="92" y="64"/>
                  <a:pt x="92" y="64"/>
                </a:cubicBezTo>
                <a:cubicBezTo>
                  <a:pt x="92" y="48"/>
                  <a:pt x="92" y="48"/>
                  <a:pt x="92" y="48"/>
                </a:cubicBezTo>
                <a:cubicBezTo>
                  <a:pt x="92" y="46"/>
                  <a:pt x="92" y="46"/>
                  <a:pt x="92" y="46"/>
                </a:cubicBezTo>
                <a:cubicBezTo>
                  <a:pt x="92" y="46"/>
                  <a:pt x="92" y="46"/>
                  <a:pt x="92" y="46"/>
                </a:cubicBezTo>
                <a:cubicBezTo>
                  <a:pt x="91" y="21"/>
                  <a:pt x="71" y="0"/>
                  <a:pt x="46" y="0"/>
                </a:cubicBezTo>
                <a:cubicBezTo>
                  <a:pt x="20" y="0"/>
                  <a:pt x="0" y="21"/>
                  <a:pt x="0" y="46"/>
                </a:cubicBezTo>
                <a:cubicBezTo>
                  <a:pt x="0" y="47"/>
                  <a:pt x="0" y="47"/>
                  <a:pt x="0" y="48"/>
                </a:cubicBezTo>
                <a:cubicBezTo>
                  <a:pt x="0" y="48"/>
                  <a:pt x="0" y="48"/>
                  <a:pt x="0" y="48"/>
                </a:cubicBezTo>
                <a:cubicBezTo>
                  <a:pt x="0" y="223"/>
                  <a:pt x="0" y="223"/>
                  <a:pt x="0" y="223"/>
                </a:cubicBezTo>
                <a:cubicBezTo>
                  <a:pt x="0" y="223"/>
                  <a:pt x="0" y="223"/>
                  <a:pt x="0" y="223"/>
                </a:cubicBezTo>
                <a:cubicBezTo>
                  <a:pt x="0" y="223"/>
                  <a:pt x="0" y="224"/>
                  <a:pt x="0" y="224"/>
                </a:cubicBezTo>
                <a:cubicBezTo>
                  <a:pt x="0" y="224"/>
                  <a:pt x="0" y="224"/>
                  <a:pt x="0" y="224"/>
                </a:cubicBezTo>
                <a:cubicBezTo>
                  <a:pt x="0" y="225"/>
                  <a:pt x="0" y="225"/>
                  <a:pt x="0" y="225"/>
                </a:cubicBezTo>
                <a:cubicBezTo>
                  <a:pt x="0" y="225"/>
                  <a:pt x="0" y="225"/>
                  <a:pt x="0" y="225"/>
                </a:cubicBezTo>
                <a:cubicBezTo>
                  <a:pt x="0" y="260"/>
                  <a:pt x="29" y="289"/>
                  <a:pt x="65" y="289"/>
                </a:cubicBezTo>
                <a:cubicBezTo>
                  <a:pt x="100" y="289"/>
                  <a:pt x="129" y="260"/>
                  <a:pt x="129" y="224"/>
                </a:cubicBezTo>
                <a:cubicBezTo>
                  <a:pt x="129" y="224"/>
                  <a:pt x="129" y="223"/>
                  <a:pt x="129" y="223"/>
                </a:cubicBezTo>
                <a:cubicBezTo>
                  <a:pt x="130" y="223"/>
                  <a:pt x="130" y="223"/>
                  <a:pt x="130" y="223"/>
                </a:cubicBezTo>
                <a:cubicBezTo>
                  <a:pt x="130" y="37"/>
                  <a:pt x="130" y="37"/>
                  <a:pt x="130" y="37"/>
                </a:cubicBezTo>
                <a:cubicBezTo>
                  <a:pt x="113" y="37"/>
                  <a:pt x="113" y="37"/>
                  <a:pt x="113" y="37"/>
                </a:cubicBezTo>
                <a:lnTo>
                  <a:pt x="113" y="223"/>
                </a:lnTo>
                <a:close/>
              </a:path>
            </a:pathLst>
          </a:custGeom>
          <a:solidFill>
            <a:schemeClr val="bg1">
              <a:alpha val="100000"/>
            </a:schemeClr>
          </a:solidFill>
          <a:ln w="9525">
            <a:noFill/>
          </a:ln>
        </p:spPr>
        <p:txBody>
          <a:bodyPr/>
          <a:p>
            <a:endParaRPr lang="zh-CN" altLang="en-US"/>
          </a:p>
        </p:txBody>
      </p:sp>
      <p:sp>
        <p:nvSpPr>
          <p:cNvPr id="33801" name="Freeform 411"/>
          <p:cNvSpPr>
            <a:spLocks noEditPoints="1"/>
          </p:cNvSpPr>
          <p:nvPr/>
        </p:nvSpPr>
        <p:spPr>
          <a:xfrm>
            <a:off x="10263188" y="269875"/>
            <a:ext cx="338137" cy="341313"/>
          </a:xfrm>
          <a:custGeom>
            <a:avLst/>
            <a:gdLst/>
            <a:ahLst/>
            <a:cxnLst>
              <a:cxn ang="0">
                <a:pos x="329260" y="139844"/>
              </a:cxn>
              <a:cxn ang="0">
                <a:pos x="278695" y="130363"/>
              </a:cxn>
              <a:cxn ang="0">
                <a:pos x="275167" y="120882"/>
              </a:cxn>
              <a:cxn ang="0">
                <a:pos x="304565" y="78218"/>
              </a:cxn>
              <a:cxn ang="0">
                <a:pos x="303389" y="63996"/>
              </a:cxn>
              <a:cxn ang="0">
                <a:pos x="275167" y="35554"/>
              </a:cxn>
              <a:cxn ang="0">
                <a:pos x="261056" y="34368"/>
              </a:cxn>
              <a:cxn ang="0">
                <a:pos x="218722" y="63996"/>
              </a:cxn>
              <a:cxn ang="0">
                <a:pos x="209315" y="60441"/>
              </a:cxn>
              <a:cxn ang="0">
                <a:pos x="199908" y="9481"/>
              </a:cxn>
              <a:cxn ang="0">
                <a:pos x="189324" y="0"/>
              </a:cxn>
              <a:cxn ang="0">
                <a:pos x="149343" y="0"/>
              </a:cxn>
              <a:cxn ang="0">
                <a:pos x="138759" y="9481"/>
              </a:cxn>
              <a:cxn ang="0">
                <a:pos x="129352" y="60441"/>
              </a:cxn>
              <a:cxn ang="0">
                <a:pos x="121120" y="63996"/>
              </a:cxn>
              <a:cxn ang="0">
                <a:pos x="77611" y="34368"/>
              </a:cxn>
              <a:cxn ang="0">
                <a:pos x="63500" y="35554"/>
              </a:cxn>
              <a:cxn ang="0">
                <a:pos x="36454" y="63996"/>
              </a:cxn>
              <a:cxn ang="0">
                <a:pos x="34102" y="78218"/>
              </a:cxn>
              <a:cxn ang="0">
                <a:pos x="63500" y="120882"/>
              </a:cxn>
              <a:cxn ang="0">
                <a:pos x="59972" y="130363"/>
              </a:cxn>
              <a:cxn ang="0">
                <a:pos x="9407" y="139844"/>
              </a:cxn>
              <a:cxn ang="0">
                <a:pos x="0" y="150510"/>
              </a:cxn>
              <a:cxn ang="0">
                <a:pos x="0" y="190804"/>
              </a:cxn>
              <a:cxn ang="0">
                <a:pos x="9407" y="201470"/>
              </a:cxn>
              <a:cxn ang="0">
                <a:pos x="59972" y="210951"/>
              </a:cxn>
              <a:cxn ang="0">
                <a:pos x="63500" y="220432"/>
              </a:cxn>
              <a:cxn ang="0">
                <a:pos x="34102" y="263096"/>
              </a:cxn>
              <a:cxn ang="0">
                <a:pos x="36454" y="277318"/>
              </a:cxn>
              <a:cxn ang="0">
                <a:pos x="63500" y="305760"/>
              </a:cxn>
              <a:cxn ang="0">
                <a:pos x="77611" y="306946"/>
              </a:cxn>
              <a:cxn ang="0">
                <a:pos x="121120" y="277318"/>
              </a:cxn>
              <a:cxn ang="0">
                <a:pos x="129352" y="280873"/>
              </a:cxn>
              <a:cxn ang="0">
                <a:pos x="138759" y="331833"/>
              </a:cxn>
              <a:cxn ang="0">
                <a:pos x="149343" y="341314"/>
              </a:cxn>
              <a:cxn ang="0">
                <a:pos x="189324" y="341314"/>
              </a:cxn>
              <a:cxn ang="0">
                <a:pos x="199908" y="331833"/>
              </a:cxn>
              <a:cxn ang="0">
                <a:pos x="209315" y="280873"/>
              </a:cxn>
              <a:cxn ang="0">
                <a:pos x="218722" y="277318"/>
              </a:cxn>
              <a:cxn ang="0">
                <a:pos x="261056" y="306946"/>
              </a:cxn>
              <a:cxn ang="0">
                <a:pos x="275167" y="305760"/>
              </a:cxn>
              <a:cxn ang="0">
                <a:pos x="303389" y="277318"/>
              </a:cxn>
              <a:cxn ang="0">
                <a:pos x="304565" y="263096"/>
              </a:cxn>
              <a:cxn ang="0">
                <a:pos x="275167" y="220432"/>
              </a:cxn>
              <a:cxn ang="0">
                <a:pos x="278695" y="210951"/>
              </a:cxn>
              <a:cxn ang="0">
                <a:pos x="329260" y="201470"/>
              </a:cxn>
              <a:cxn ang="0">
                <a:pos x="338667" y="190804"/>
              </a:cxn>
              <a:cxn ang="0">
                <a:pos x="338667" y="150510"/>
              </a:cxn>
              <a:cxn ang="0">
                <a:pos x="329260" y="139844"/>
              </a:cxn>
              <a:cxn ang="0">
                <a:pos x="169334" y="232283"/>
              </a:cxn>
              <a:cxn ang="0">
                <a:pos x="108185" y="170657"/>
              </a:cxn>
              <a:cxn ang="0">
                <a:pos x="169334" y="109031"/>
              </a:cxn>
              <a:cxn ang="0">
                <a:pos x="230482" y="170657"/>
              </a:cxn>
              <a:cxn ang="0">
                <a:pos x="169334" y="232283"/>
              </a:cxn>
            </a:cxnLst>
            <a:pathLst>
              <a:path w="288" h="288">
                <a:moveTo>
                  <a:pt x="280" y="118"/>
                </a:moveTo>
                <a:cubicBezTo>
                  <a:pt x="237" y="110"/>
                  <a:pt x="237" y="110"/>
                  <a:pt x="237" y="110"/>
                </a:cubicBezTo>
                <a:cubicBezTo>
                  <a:pt x="233" y="109"/>
                  <a:pt x="232" y="106"/>
                  <a:pt x="234" y="102"/>
                </a:cubicBezTo>
                <a:cubicBezTo>
                  <a:pt x="259" y="66"/>
                  <a:pt x="259" y="66"/>
                  <a:pt x="259" y="66"/>
                </a:cubicBezTo>
                <a:cubicBezTo>
                  <a:pt x="261" y="62"/>
                  <a:pt x="261" y="57"/>
                  <a:pt x="258" y="54"/>
                </a:cubicBezTo>
                <a:cubicBezTo>
                  <a:pt x="234" y="30"/>
                  <a:pt x="234" y="30"/>
                  <a:pt x="234" y="30"/>
                </a:cubicBezTo>
                <a:cubicBezTo>
                  <a:pt x="231" y="27"/>
                  <a:pt x="226" y="27"/>
                  <a:pt x="222" y="29"/>
                </a:cubicBezTo>
                <a:cubicBezTo>
                  <a:pt x="186" y="54"/>
                  <a:pt x="186" y="54"/>
                  <a:pt x="186" y="54"/>
                </a:cubicBezTo>
                <a:cubicBezTo>
                  <a:pt x="182" y="56"/>
                  <a:pt x="179" y="55"/>
                  <a:pt x="178" y="51"/>
                </a:cubicBezTo>
                <a:cubicBezTo>
                  <a:pt x="170" y="8"/>
                  <a:pt x="170" y="8"/>
                  <a:pt x="170" y="8"/>
                </a:cubicBezTo>
                <a:cubicBezTo>
                  <a:pt x="169" y="4"/>
                  <a:pt x="165" y="0"/>
                  <a:pt x="161" y="0"/>
                </a:cubicBezTo>
                <a:cubicBezTo>
                  <a:pt x="127" y="0"/>
                  <a:pt x="127" y="0"/>
                  <a:pt x="127" y="0"/>
                </a:cubicBezTo>
                <a:cubicBezTo>
                  <a:pt x="123" y="0"/>
                  <a:pt x="119" y="4"/>
                  <a:pt x="118" y="8"/>
                </a:cubicBezTo>
                <a:cubicBezTo>
                  <a:pt x="110" y="51"/>
                  <a:pt x="110" y="51"/>
                  <a:pt x="110" y="51"/>
                </a:cubicBezTo>
                <a:cubicBezTo>
                  <a:pt x="110" y="55"/>
                  <a:pt x="106" y="56"/>
                  <a:pt x="103" y="54"/>
                </a:cubicBezTo>
                <a:cubicBezTo>
                  <a:pt x="66" y="29"/>
                  <a:pt x="66" y="29"/>
                  <a:pt x="66" y="29"/>
                </a:cubicBezTo>
                <a:cubicBezTo>
                  <a:pt x="63" y="27"/>
                  <a:pt x="57" y="27"/>
                  <a:pt x="54" y="30"/>
                </a:cubicBezTo>
                <a:cubicBezTo>
                  <a:pt x="31" y="54"/>
                  <a:pt x="31" y="54"/>
                  <a:pt x="31" y="54"/>
                </a:cubicBezTo>
                <a:cubicBezTo>
                  <a:pt x="28" y="57"/>
                  <a:pt x="27" y="62"/>
                  <a:pt x="29" y="66"/>
                </a:cubicBezTo>
                <a:cubicBezTo>
                  <a:pt x="54" y="102"/>
                  <a:pt x="54" y="102"/>
                  <a:pt x="54" y="102"/>
                </a:cubicBezTo>
                <a:cubicBezTo>
                  <a:pt x="56" y="106"/>
                  <a:pt x="55" y="109"/>
                  <a:pt x="51" y="110"/>
                </a:cubicBezTo>
                <a:cubicBezTo>
                  <a:pt x="8" y="118"/>
                  <a:pt x="8" y="118"/>
                  <a:pt x="8" y="118"/>
                </a:cubicBezTo>
                <a:cubicBezTo>
                  <a:pt x="4" y="119"/>
                  <a:pt x="0" y="123"/>
                  <a:pt x="0" y="127"/>
                </a:cubicBezTo>
                <a:cubicBezTo>
                  <a:pt x="0" y="161"/>
                  <a:pt x="0" y="161"/>
                  <a:pt x="0" y="161"/>
                </a:cubicBezTo>
                <a:cubicBezTo>
                  <a:pt x="0" y="165"/>
                  <a:pt x="4" y="169"/>
                  <a:pt x="8" y="170"/>
                </a:cubicBezTo>
                <a:cubicBezTo>
                  <a:pt x="51" y="178"/>
                  <a:pt x="51" y="178"/>
                  <a:pt x="51" y="178"/>
                </a:cubicBezTo>
                <a:cubicBezTo>
                  <a:pt x="55" y="179"/>
                  <a:pt x="56" y="182"/>
                  <a:pt x="54" y="186"/>
                </a:cubicBezTo>
                <a:cubicBezTo>
                  <a:pt x="29" y="222"/>
                  <a:pt x="29" y="222"/>
                  <a:pt x="29" y="222"/>
                </a:cubicBezTo>
                <a:cubicBezTo>
                  <a:pt x="27" y="226"/>
                  <a:pt x="28" y="231"/>
                  <a:pt x="31" y="234"/>
                </a:cubicBezTo>
                <a:cubicBezTo>
                  <a:pt x="54" y="258"/>
                  <a:pt x="54" y="258"/>
                  <a:pt x="54" y="258"/>
                </a:cubicBezTo>
                <a:cubicBezTo>
                  <a:pt x="57" y="261"/>
                  <a:pt x="63" y="261"/>
                  <a:pt x="66" y="259"/>
                </a:cubicBezTo>
                <a:cubicBezTo>
                  <a:pt x="103" y="234"/>
                  <a:pt x="103" y="234"/>
                  <a:pt x="103" y="234"/>
                </a:cubicBezTo>
                <a:cubicBezTo>
                  <a:pt x="106" y="232"/>
                  <a:pt x="110" y="233"/>
                  <a:pt x="110" y="237"/>
                </a:cubicBezTo>
                <a:cubicBezTo>
                  <a:pt x="118" y="280"/>
                  <a:pt x="118" y="280"/>
                  <a:pt x="118" y="280"/>
                </a:cubicBezTo>
                <a:cubicBezTo>
                  <a:pt x="119" y="285"/>
                  <a:pt x="123" y="288"/>
                  <a:pt x="127" y="288"/>
                </a:cubicBezTo>
                <a:cubicBezTo>
                  <a:pt x="161" y="288"/>
                  <a:pt x="161" y="288"/>
                  <a:pt x="161" y="288"/>
                </a:cubicBezTo>
                <a:cubicBezTo>
                  <a:pt x="165" y="288"/>
                  <a:pt x="169" y="285"/>
                  <a:pt x="170" y="280"/>
                </a:cubicBezTo>
                <a:cubicBezTo>
                  <a:pt x="178" y="237"/>
                  <a:pt x="178" y="237"/>
                  <a:pt x="178" y="237"/>
                </a:cubicBezTo>
                <a:cubicBezTo>
                  <a:pt x="179" y="233"/>
                  <a:pt x="182" y="232"/>
                  <a:pt x="186" y="234"/>
                </a:cubicBezTo>
                <a:cubicBezTo>
                  <a:pt x="222" y="259"/>
                  <a:pt x="222" y="259"/>
                  <a:pt x="222" y="259"/>
                </a:cubicBezTo>
                <a:cubicBezTo>
                  <a:pt x="226" y="261"/>
                  <a:pt x="231" y="261"/>
                  <a:pt x="234" y="258"/>
                </a:cubicBezTo>
                <a:cubicBezTo>
                  <a:pt x="258" y="234"/>
                  <a:pt x="258" y="234"/>
                  <a:pt x="258" y="234"/>
                </a:cubicBezTo>
                <a:cubicBezTo>
                  <a:pt x="261" y="231"/>
                  <a:pt x="261" y="226"/>
                  <a:pt x="259" y="222"/>
                </a:cubicBezTo>
                <a:cubicBezTo>
                  <a:pt x="234" y="186"/>
                  <a:pt x="234" y="186"/>
                  <a:pt x="234" y="186"/>
                </a:cubicBezTo>
                <a:cubicBezTo>
                  <a:pt x="232" y="182"/>
                  <a:pt x="233" y="179"/>
                  <a:pt x="237" y="178"/>
                </a:cubicBezTo>
                <a:cubicBezTo>
                  <a:pt x="280" y="170"/>
                  <a:pt x="280" y="170"/>
                  <a:pt x="280" y="170"/>
                </a:cubicBezTo>
                <a:cubicBezTo>
                  <a:pt x="285" y="169"/>
                  <a:pt x="288" y="165"/>
                  <a:pt x="288" y="161"/>
                </a:cubicBezTo>
                <a:cubicBezTo>
                  <a:pt x="288" y="127"/>
                  <a:pt x="288" y="127"/>
                  <a:pt x="288" y="127"/>
                </a:cubicBezTo>
                <a:cubicBezTo>
                  <a:pt x="288" y="123"/>
                  <a:pt x="285" y="119"/>
                  <a:pt x="280" y="118"/>
                </a:cubicBezTo>
                <a:close/>
                <a:moveTo>
                  <a:pt x="144" y="196"/>
                </a:moveTo>
                <a:cubicBezTo>
                  <a:pt x="115" y="196"/>
                  <a:pt x="92" y="173"/>
                  <a:pt x="92" y="144"/>
                </a:cubicBezTo>
                <a:cubicBezTo>
                  <a:pt x="92" y="115"/>
                  <a:pt x="115" y="92"/>
                  <a:pt x="144" y="92"/>
                </a:cubicBezTo>
                <a:cubicBezTo>
                  <a:pt x="173" y="92"/>
                  <a:pt x="196" y="115"/>
                  <a:pt x="196" y="144"/>
                </a:cubicBezTo>
                <a:cubicBezTo>
                  <a:pt x="196" y="173"/>
                  <a:pt x="173" y="196"/>
                  <a:pt x="144" y="196"/>
                </a:cubicBezTo>
                <a:close/>
              </a:path>
            </a:pathLst>
          </a:custGeom>
          <a:solidFill>
            <a:schemeClr val="bg1">
              <a:alpha val="100000"/>
            </a:schemeClr>
          </a:solidFill>
          <a:ln w="9525">
            <a:noFill/>
          </a:ln>
        </p:spPr>
        <p:txBody>
          <a:bodyPr/>
          <a:p>
            <a:endParaRPr lang="zh-CN" altLang="en-US"/>
          </a:p>
        </p:txBody>
      </p:sp>
      <p:sp>
        <p:nvSpPr>
          <p:cNvPr id="33802" name="文本框 16"/>
          <p:cNvSpPr txBox="1"/>
          <p:nvPr/>
        </p:nvSpPr>
        <p:spPr>
          <a:xfrm>
            <a:off x="2073275" y="117475"/>
            <a:ext cx="1266825" cy="646113"/>
          </a:xfrm>
          <a:prstGeom prst="rect">
            <a:avLst/>
          </a:prstGeom>
          <a:noFill/>
          <a:ln w="9525">
            <a:noFill/>
          </a:ln>
        </p:spPr>
        <p:txBody>
          <a:bodyPr>
            <a:spAutoFit/>
          </a:bodyPr>
          <a:p>
            <a:pPr eaLnBrk="1" hangingPunct="1"/>
            <a:r>
              <a:rPr lang="en-US" altLang="zh-CN" sz="3600" dirty="0">
                <a:solidFill>
                  <a:schemeClr val="bg1"/>
                </a:solidFill>
                <a:latin typeface="Calibri" panose="020F0502020204030204" pitchFamily="34" charset="0"/>
              </a:rPr>
              <a:t>LOGO</a:t>
            </a:r>
            <a:endParaRPr lang="zh-CN" altLang="en-US" sz="3600" dirty="0">
              <a:solidFill>
                <a:schemeClr val="bg1"/>
              </a:solidFill>
              <a:latin typeface="Calibri" panose="020F0502020204030204" pitchFamily="34" charset="0"/>
            </a:endParaRPr>
          </a:p>
        </p:txBody>
      </p:sp>
      <p:sp>
        <p:nvSpPr>
          <p:cNvPr id="33803" name="文本框 17"/>
          <p:cNvSpPr txBox="1"/>
          <p:nvPr/>
        </p:nvSpPr>
        <p:spPr>
          <a:xfrm>
            <a:off x="1568450" y="2680970"/>
            <a:ext cx="12004040" cy="922020"/>
          </a:xfrm>
          <a:prstGeom prst="rect">
            <a:avLst/>
          </a:prstGeom>
          <a:noFill/>
          <a:ln w="9525">
            <a:noFill/>
          </a:ln>
        </p:spPr>
        <p:txBody>
          <a:bodyPr wrap="square">
            <a:spAutoFit/>
          </a:bodyPr>
          <a:p>
            <a:pPr eaLnBrk="1" hangingPunct="1"/>
            <a:r>
              <a:rPr lang="zh-CN" altLang="en-US" sz="5400" b="1" dirty="0">
                <a:solidFill>
                  <a:schemeClr val="bg1"/>
                </a:solidFill>
                <a:latin typeface="微软雅黑" panose="020B0503020204020204" pitchFamily="34" charset="-122"/>
                <a:ea typeface="微软雅黑" panose="020B0503020204020204" pitchFamily="34" charset="-122"/>
              </a:rPr>
              <a:t>Thank </a:t>
            </a:r>
            <a:r>
              <a:rPr lang="en-US" altLang="zh-CN" sz="5400" b="1" dirty="0">
                <a:solidFill>
                  <a:schemeClr val="bg1"/>
                </a:solidFill>
                <a:latin typeface="微软雅黑" panose="020B0503020204020204" pitchFamily="34" charset="-122"/>
                <a:ea typeface="微软雅黑" panose="020B0503020204020204" pitchFamily="34" charset="-122"/>
              </a:rPr>
              <a:t>Y</a:t>
            </a:r>
            <a:r>
              <a:rPr lang="zh-CN" altLang="en-US" sz="5400" b="1" dirty="0">
                <a:solidFill>
                  <a:schemeClr val="bg1"/>
                </a:solidFill>
                <a:latin typeface="微软雅黑" panose="020B0503020204020204" pitchFamily="34" charset="-122"/>
                <a:ea typeface="微软雅黑" panose="020B0503020204020204" pitchFamily="34" charset="-122"/>
              </a:rPr>
              <a:t>ou </a:t>
            </a:r>
            <a:r>
              <a:rPr lang="en-US" altLang="zh-CN" sz="5400" b="1" dirty="0">
                <a:solidFill>
                  <a:schemeClr val="bg1"/>
                </a:solidFill>
                <a:latin typeface="微软雅黑" panose="020B0503020204020204" pitchFamily="34" charset="-122"/>
                <a:ea typeface="微软雅黑" panose="020B0503020204020204" pitchFamily="34" charset="-122"/>
              </a:rPr>
              <a:t>A</a:t>
            </a:r>
            <a:r>
              <a:rPr lang="zh-CN" altLang="en-US" sz="5400" b="1" dirty="0">
                <a:solidFill>
                  <a:schemeClr val="bg1"/>
                </a:solidFill>
                <a:latin typeface="微软雅黑" panose="020B0503020204020204" pitchFamily="34" charset="-122"/>
                <a:ea typeface="微软雅黑" panose="020B0503020204020204" pitchFamily="34" charset="-122"/>
              </a:rPr>
              <a:t>ll </a:t>
            </a:r>
            <a:r>
              <a:rPr lang="en-US" altLang="zh-CN" sz="5400" b="1" dirty="0">
                <a:solidFill>
                  <a:schemeClr val="bg1"/>
                </a:solidFill>
                <a:latin typeface="微软雅黑" panose="020B0503020204020204" pitchFamily="34" charset="-122"/>
                <a:ea typeface="微软雅黑" panose="020B0503020204020204" pitchFamily="34" charset="-122"/>
              </a:rPr>
              <a:t>F</a:t>
            </a:r>
            <a:r>
              <a:rPr lang="zh-CN" altLang="en-US" sz="5400" b="1" dirty="0">
                <a:solidFill>
                  <a:schemeClr val="bg1"/>
                </a:solidFill>
                <a:latin typeface="微软雅黑" panose="020B0503020204020204" pitchFamily="34" charset="-122"/>
                <a:ea typeface="微软雅黑" panose="020B0503020204020204" pitchFamily="34" charset="-122"/>
              </a:rPr>
              <a:t>or </a:t>
            </a:r>
            <a:r>
              <a:rPr lang="en-US" altLang="zh-CN" sz="5400" b="1" dirty="0">
                <a:solidFill>
                  <a:schemeClr val="bg1"/>
                </a:solidFill>
                <a:latin typeface="微软雅黑" panose="020B0503020204020204" pitchFamily="34" charset="-122"/>
                <a:ea typeface="微软雅黑" panose="020B0503020204020204" pitchFamily="34" charset="-122"/>
              </a:rPr>
              <a:t>W</a:t>
            </a:r>
            <a:r>
              <a:rPr lang="zh-CN" altLang="en-US" sz="5400" b="1" dirty="0">
                <a:solidFill>
                  <a:schemeClr val="bg1"/>
                </a:solidFill>
                <a:latin typeface="微软雅黑" panose="020B0503020204020204" pitchFamily="34" charset="-122"/>
                <a:ea typeface="微软雅黑" panose="020B0503020204020204" pitchFamily="34" charset="-122"/>
              </a:rPr>
              <a:t>atching！</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
        <p:nvSpPr>
          <p:cNvPr id="33804" name="文本框 18"/>
          <p:cNvSpPr txBox="1"/>
          <p:nvPr/>
        </p:nvSpPr>
        <p:spPr>
          <a:xfrm>
            <a:off x="1568450" y="4037013"/>
            <a:ext cx="3543300" cy="337185"/>
          </a:xfrm>
          <a:prstGeom prst="rect">
            <a:avLst/>
          </a:prstGeom>
          <a:noFill/>
          <a:ln w="9525">
            <a:noFill/>
          </a:ln>
        </p:spPr>
        <p:txBody>
          <a:bodyPr>
            <a:spAutoFit/>
          </a:bodyPr>
          <a:p>
            <a:pPr eaLnBrk="1" hangingPunct="1"/>
            <a:r>
              <a:rPr lang="zh-CN" altLang="en-US" sz="1600" dirty="0">
                <a:solidFill>
                  <a:schemeClr val="bg1"/>
                </a:solidFill>
                <a:latin typeface="微软雅黑" panose="020B0503020204020204" pitchFamily="34" charset="-122"/>
                <a:ea typeface="微软雅黑" panose="020B0503020204020204" pitchFamily="34" charset="-122"/>
              </a:rPr>
              <a:t>姓名：</a:t>
            </a:r>
            <a:r>
              <a:rPr lang="zh-CN" altLang="en-US" sz="1600" dirty="0">
                <a:solidFill>
                  <a:schemeClr val="bg1"/>
                </a:solidFill>
                <a:latin typeface="微软雅黑" panose="020B0503020204020204" pitchFamily="34" charset="-122"/>
                <a:ea typeface="微软雅黑" panose="020B0503020204020204" pitchFamily="34" charset="-122"/>
              </a:rPr>
              <a:t>周璇</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nvGrpSpPr>
          <p:cNvPr id="33806" name="组合 33"/>
          <p:cNvGrpSpPr/>
          <p:nvPr/>
        </p:nvGrpSpPr>
        <p:grpSpPr>
          <a:xfrm>
            <a:off x="1689100" y="4497705"/>
            <a:ext cx="1796415" cy="397053"/>
            <a:chOff x="3508248" y="4250791"/>
            <a:chExt cx="1282828" cy="395309"/>
          </a:xfrm>
        </p:grpSpPr>
        <p:sp>
          <p:nvSpPr>
            <p:cNvPr id="32" name="矩形 31"/>
            <p:cNvSpPr/>
            <p:nvPr/>
          </p:nvSpPr>
          <p:spPr>
            <a:xfrm>
              <a:off x="3508248" y="4250791"/>
              <a:ext cx="1282828" cy="395309"/>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3808" name="文本框 32"/>
            <p:cNvSpPr txBox="1"/>
            <p:nvPr/>
          </p:nvSpPr>
          <p:spPr>
            <a:xfrm>
              <a:off x="3661505" y="4263779"/>
              <a:ext cx="976313" cy="366682"/>
            </a:xfrm>
            <a:prstGeom prst="rect">
              <a:avLst/>
            </a:prstGeom>
            <a:noFill/>
            <a:ln w="9525">
              <a:noFill/>
            </a:ln>
          </p:spPr>
          <p:txBody>
            <a:bodyPr>
              <a:spAutoFit/>
            </a:bodyPr>
            <a:p>
              <a:pPr eaLnBrk="1" hangingPunct="1"/>
              <a:r>
                <a:rPr lang="en-US" altLang="zh-CN" dirty="0">
                  <a:solidFill>
                    <a:schemeClr val="bg1"/>
                  </a:solidFill>
                  <a:latin typeface="Calibri" panose="020F0502020204030204" pitchFamily="34" charset="0"/>
                </a:rPr>
                <a:t>2022.12.15</a:t>
              </a:r>
              <a:endParaRPr lang="zh-CN" altLang="en-US" dirty="0">
                <a:solidFill>
                  <a:schemeClr val="bg1"/>
                </a:solidFill>
                <a:latin typeface="Calibri" panose="020F0502020204030204" pitchFamily="34" charset="0"/>
              </a:endParaRPr>
            </a:p>
          </p:txBody>
        </p:sp>
      </p:grpSp>
    </p:spTree>
  </p:cSld>
  <p:clrMapOvr>
    <a:masterClrMapping/>
  </p:clrMapOvr>
  <p:transition>
    <p:rand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02" name="Freeform 105"/>
          <p:cNvSpPr/>
          <p:nvPr/>
        </p:nvSpPr>
        <p:spPr>
          <a:xfrm>
            <a:off x="7586663" y="314325"/>
            <a:ext cx="341312" cy="250825"/>
          </a:xfrm>
          <a:custGeom>
            <a:avLst/>
            <a:gdLst/>
            <a:ahLst/>
            <a:cxnLst>
              <a:cxn ang="0">
                <a:pos x="4708" y="154589"/>
              </a:cxn>
              <a:cxn ang="0">
                <a:pos x="4708" y="135708"/>
              </a:cxn>
              <a:cxn ang="0">
                <a:pos x="38839" y="101486"/>
              </a:cxn>
              <a:cxn ang="0">
                <a:pos x="57670" y="101486"/>
              </a:cxn>
              <a:cxn ang="0">
                <a:pos x="112986" y="156949"/>
              </a:cxn>
              <a:cxn ang="0">
                <a:pos x="132994" y="156949"/>
              </a:cxn>
              <a:cxn ang="0">
                <a:pos x="283642" y="4720"/>
              </a:cxn>
              <a:cxn ang="0">
                <a:pos x="302473" y="4720"/>
              </a:cxn>
              <a:cxn ang="0">
                <a:pos x="336604" y="38942"/>
              </a:cxn>
              <a:cxn ang="0">
                <a:pos x="336604" y="57823"/>
              </a:cxn>
              <a:cxn ang="0">
                <a:pos x="153002" y="241913"/>
              </a:cxn>
              <a:cxn ang="0">
                <a:pos x="130640" y="251354"/>
              </a:cxn>
              <a:cxn ang="0">
                <a:pos x="114163" y="251354"/>
              </a:cxn>
              <a:cxn ang="0">
                <a:pos x="91801" y="241913"/>
              </a:cxn>
              <a:cxn ang="0">
                <a:pos x="4708" y="154589"/>
              </a:cxn>
            </a:cxnLst>
            <a:pathLst>
              <a:path w="290" h="213">
                <a:moveTo>
                  <a:pt x="4" y="131"/>
                </a:moveTo>
                <a:cubicBezTo>
                  <a:pt x="0" y="127"/>
                  <a:pt x="0" y="120"/>
                  <a:pt x="4" y="115"/>
                </a:cubicBezTo>
                <a:cubicBezTo>
                  <a:pt x="33" y="86"/>
                  <a:pt x="33" y="86"/>
                  <a:pt x="33" y="86"/>
                </a:cubicBezTo>
                <a:cubicBezTo>
                  <a:pt x="38" y="82"/>
                  <a:pt x="45" y="82"/>
                  <a:pt x="49" y="86"/>
                </a:cubicBezTo>
                <a:cubicBezTo>
                  <a:pt x="96" y="133"/>
                  <a:pt x="96" y="133"/>
                  <a:pt x="96" y="133"/>
                </a:cubicBezTo>
                <a:cubicBezTo>
                  <a:pt x="101" y="137"/>
                  <a:pt x="108" y="137"/>
                  <a:pt x="113" y="133"/>
                </a:cubicBezTo>
                <a:cubicBezTo>
                  <a:pt x="241" y="4"/>
                  <a:pt x="241" y="4"/>
                  <a:pt x="241" y="4"/>
                </a:cubicBezTo>
                <a:cubicBezTo>
                  <a:pt x="245" y="0"/>
                  <a:pt x="252" y="0"/>
                  <a:pt x="257" y="4"/>
                </a:cubicBezTo>
                <a:cubicBezTo>
                  <a:pt x="286" y="33"/>
                  <a:pt x="286" y="33"/>
                  <a:pt x="286" y="33"/>
                </a:cubicBezTo>
                <a:cubicBezTo>
                  <a:pt x="290" y="37"/>
                  <a:pt x="290" y="45"/>
                  <a:pt x="286" y="49"/>
                </a:cubicBezTo>
                <a:cubicBezTo>
                  <a:pt x="130" y="205"/>
                  <a:pt x="130" y="205"/>
                  <a:pt x="130" y="205"/>
                </a:cubicBezTo>
                <a:cubicBezTo>
                  <a:pt x="126" y="209"/>
                  <a:pt x="117" y="213"/>
                  <a:pt x="111" y="213"/>
                </a:cubicBezTo>
                <a:cubicBezTo>
                  <a:pt x="97" y="213"/>
                  <a:pt x="97" y="213"/>
                  <a:pt x="97" y="213"/>
                </a:cubicBezTo>
                <a:cubicBezTo>
                  <a:pt x="91" y="213"/>
                  <a:pt x="82" y="209"/>
                  <a:pt x="78" y="205"/>
                </a:cubicBezTo>
                <a:lnTo>
                  <a:pt x="4" y="131"/>
                </a:lnTo>
                <a:close/>
              </a:path>
            </a:pathLst>
          </a:custGeom>
          <a:solidFill>
            <a:schemeClr val="bg1">
              <a:alpha val="100000"/>
            </a:schemeClr>
          </a:solidFill>
          <a:ln w="9525">
            <a:noFill/>
          </a:ln>
        </p:spPr>
        <p:txBody>
          <a:bodyPr/>
          <a:p>
            <a:endParaRPr lang="zh-CN" altLang="en-US"/>
          </a:p>
        </p:txBody>
      </p:sp>
      <p:sp>
        <p:nvSpPr>
          <p:cNvPr id="4103" name="Freeform 188"/>
          <p:cNvSpPr/>
          <p:nvPr/>
        </p:nvSpPr>
        <p:spPr>
          <a:xfrm>
            <a:off x="9371013" y="314325"/>
            <a:ext cx="338137" cy="296863"/>
          </a:xfrm>
          <a:custGeom>
            <a:avLst/>
            <a:gdLst/>
            <a:ahLst/>
            <a:cxnLst>
              <a:cxn ang="0">
                <a:pos x="255176" y="0"/>
              </a:cxn>
              <a:cxn ang="0">
                <a:pos x="169334" y="51741"/>
              </a:cxn>
              <a:cxn ang="0">
                <a:pos x="84667" y="0"/>
              </a:cxn>
              <a:cxn ang="0">
                <a:pos x="0" y="84667"/>
              </a:cxn>
              <a:cxn ang="0">
                <a:pos x="42333" y="169334"/>
              </a:cxn>
              <a:cxn ang="0">
                <a:pos x="169334" y="296334"/>
              </a:cxn>
              <a:cxn ang="0">
                <a:pos x="296334" y="169334"/>
              </a:cxn>
              <a:cxn ang="0">
                <a:pos x="338667" y="84667"/>
              </a:cxn>
              <a:cxn ang="0">
                <a:pos x="255176" y="0"/>
              </a:cxn>
            </a:cxnLst>
            <a:pathLst>
              <a:path w="288" h="252">
                <a:moveTo>
                  <a:pt x="217" y="0"/>
                </a:moveTo>
                <a:cubicBezTo>
                  <a:pt x="180" y="0"/>
                  <a:pt x="144" y="44"/>
                  <a:pt x="144" y="44"/>
                </a:cubicBezTo>
                <a:cubicBezTo>
                  <a:pt x="144" y="44"/>
                  <a:pt x="108" y="0"/>
                  <a:pt x="72" y="0"/>
                </a:cubicBezTo>
                <a:cubicBezTo>
                  <a:pt x="35" y="0"/>
                  <a:pt x="0" y="18"/>
                  <a:pt x="0" y="72"/>
                </a:cubicBezTo>
                <a:cubicBezTo>
                  <a:pt x="0" y="111"/>
                  <a:pt x="36" y="144"/>
                  <a:pt x="36" y="144"/>
                </a:cubicBezTo>
                <a:cubicBezTo>
                  <a:pt x="144" y="252"/>
                  <a:pt x="144" y="252"/>
                  <a:pt x="144" y="252"/>
                </a:cubicBezTo>
                <a:cubicBezTo>
                  <a:pt x="252" y="144"/>
                  <a:pt x="252" y="144"/>
                  <a:pt x="252" y="144"/>
                </a:cubicBezTo>
                <a:cubicBezTo>
                  <a:pt x="252" y="144"/>
                  <a:pt x="288" y="111"/>
                  <a:pt x="288" y="72"/>
                </a:cubicBezTo>
                <a:cubicBezTo>
                  <a:pt x="288" y="18"/>
                  <a:pt x="253" y="0"/>
                  <a:pt x="217" y="0"/>
                </a:cubicBezTo>
                <a:close/>
              </a:path>
            </a:pathLst>
          </a:custGeom>
          <a:solidFill>
            <a:schemeClr val="bg1">
              <a:alpha val="100000"/>
            </a:schemeClr>
          </a:solidFill>
          <a:ln w="9525">
            <a:noFill/>
          </a:ln>
        </p:spPr>
        <p:txBody>
          <a:bodyPr/>
          <a:p>
            <a:endParaRPr lang="zh-CN" altLang="en-US"/>
          </a:p>
        </p:txBody>
      </p:sp>
      <p:sp>
        <p:nvSpPr>
          <p:cNvPr id="4104" name="Freeform 248"/>
          <p:cNvSpPr/>
          <p:nvPr/>
        </p:nvSpPr>
        <p:spPr>
          <a:xfrm>
            <a:off x="8594725" y="269875"/>
            <a:ext cx="153988" cy="341313"/>
          </a:xfrm>
          <a:custGeom>
            <a:avLst/>
            <a:gdLst/>
            <a:ahLst/>
            <a:cxnLst>
              <a:cxn ang="0">
                <a:pos x="133390" y="263366"/>
              </a:cxn>
              <a:cxn ang="0">
                <a:pos x="133390" y="264547"/>
              </a:cxn>
              <a:cxn ang="0">
                <a:pos x="76729" y="321236"/>
              </a:cxn>
              <a:cxn ang="0">
                <a:pos x="18887" y="265728"/>
              </a:cxn>
              <a:cxn ang="0">
                <a:pos x="18887" y="264547"/>
              </a:cxn>
              <a:cxn ang="0">
                <a:pos x="18887" y="263366"/>
              </a:cxn>
              <a:cxn ang="0">
                <a:pos x="18887" y="56689"/>
              </a:cxn>
              <a:cxn ang="0">
                <a:pos x="18887" y="56689"/>
              </a:cxn>
              <a:cxn ang="0">
                <a:pos x="18887" y="56689"/>
              </a:cxn>
              <a:cxn ang="0">
                <a:pos x="18887" y="54327"/>
              </a:cxn>
              <a:cxn ang="0">
                <a:pos x="54301" y="20077"/>
              </a:cxn>
              <a:cxn ang="0">
                <a:pos x="88533" y="54327"/>
              </a:cxn>
              <a:cxn ang="0">
                <a:pos x="88533" y="56689"/>
              </a:cxn>
              <a:cxn ang="0">
                <a:pos x="88533" y="75585"/>
              </a:cxn>
              <a:cxn ang="0">
                <a:pos x="88533" y="93300"/>
              </a:cxn>
              <a:cxn ang="0">
                <a:pos x="88533" y="245651"/>
              </a:cxn>
              <a:cxn ang="0">
                <a:pos x="88533" y="245651"/>
              </a:cxn>
              <a:cxn ang="0">
                <a:pos x="88533" y="263366"/>
              </a:cxn>
              <a:cxn ang="0">
                <a:pos x="88533" y="263366"/>
              </a:cxn>
              <a:cxn ang="0">
                <a:pos x="88533" y="264547"/>
              </a:cxn>
              <a:cxn ang="0">
                <a:pos x="88533" y="265728"/>
              </a:cxn>
              <a:cxn ang="0">
                <a:pos x="88533" y="265728"/>
              </a:cxn>
              <a:cxn ang="0">
                <a:pos x="75549" y="277538"/>
              </a:cxn>
              <a:cxn ang="0">
                <a:pos x="63744" y="265728"/>
              </a:cxn>
              <a:cxn ang="0">
                <a:pos x="63744" y="264547"/>
              </a:cxn>
              <a:cxn ang="0">
                <a:pos x="63744" y="245651"/>
              </a:cxn>
              <a:cxn ang="0">
                <a:pos x="63744" y="106291"/>
              </a:cxn>
              <a:cxn ang="0">
                <a:pos x="43677" y="106291"/>
              </a:cxn>
              <a:cxn ang="0">
                <a:pos x="43677" y="245651"/>
              </a:cxn>
              <a:cxn ang="0">
                <a:pos x="43677" y="264547"/>
              </a:cxn>
              <a:cxn ang="0">
                <a:pos x="43677" y="264547"/>
              </a:cxn>
              <a:cxn ang="0">
                <a:pos x="43677" y="264547"/>
              </a:cxn>
              <a:cxn ang="0">
                <a:pos x="43677" y="265728"/>
              </a:cxn>
              <a:cxn ang="0">
                <a:pos x="75549" y="297615"/>
              </a:cxn>
              <a:cxn ang="0">
                <a:pos x="108601" y="265728"/>
              </a:cxn>
              <a:cxn ang="0">
                <a:pos x="108601" y="265728"/>
              </a:cxn>
              <a:cxn ang="0">
                <a:pos x="108601" y="264547"/>
              </a:cxn>
              <a:cxn ang="0">
                <a:pos x="108601" y="264547"/>
              </a:cxn>
              <a:cxn ang="0">
                <a:pos x="108601" y="264547"/>
              </a:cxn>
              <a:cxn ang="0">
                <a:pos x="108601" y="75585"/>
              </a:cxn>
              <a:cxn ang="0">
                <a:pos x="108601" y="56689"/>
              </a:cxn>
              <a:cxn ang="0">
                <a:pos x="108601" y="54327"/>
              </a:cxn>
              <a:cxn ang="0">
                <a:pos x="108601" y="54327"/>
              </a:cxn>
              <a:cxn ang="0">
                <a:pos x="54301" y="0"/>
              </a:cxn>
              <a:cxn ang="0">
                <a:pos x="0" y="54327"/>
              </a:cxn>
              <a:cxn ang="0">
                <a:pos x="0" y="56689"/>
              </a:cxn>
              <a:cxn ang="0">
                <a:pos x="0" y="56689"/>
              </a:cxn>
              <a:cxn ang="0">
                <a:pos x="0" y="263366"/>
              </a:cxn>
              <a:cxn ang="0">
                <a:pos x="0" y="263366"/>
              </a:cxn>
              <a:cxn ang="0">
                <a:pos x="0" y="264547"/>
              </a:cxn>
              <a:cxn ang="0">
                <a:pos x="0" y="264547"/>
              </a:cxn>
              <a:cxn ang="0">
                <a:pos x="0" y="265728"/>
              </a:cxn>
              <a:cxn ang="0">
                <a:pos x="0" y="265728"/>
              </a:cxn>
              <a:cxn ang="0">
                <a:pos x="76729" y="341313"/>
              </a:cxn>
              <a:cxn ang="0">
                <a:pos x="152278" y="264547"/>
              </a:cxn>
              <a:cxn ang="0">
                <a:pos x="152278" y="263366"/>
              </a:cxn>
              <a:cxn ang="0">
                <a:pos x="153458" y="263366"/>
              </a:cxn>
              <a:cxn ang="0">
                <a:pos x="153458" y="43698"/>
              </a:cxn>
              <a:cxn ang="0">
                <a:pos x="133390" y="43698"/>
              </a:cxn>
              <a:cxn ang="0">
                <a:pos x="133390" y="263366"/>
              </a:cxn>
            </a:cxnLst>
            <a:pathLst>
              <a:path w="130" h="289">
                <a:moveTo>
                  <a:pt x="113" y="223"/>
                </a:moveTo>
                <a:cubicBezTo>
                  <a:pt x="113" y="224"/>
                  <a:pt x="113" y="224"/>
                  <a:pt x="113" y="224"/>
                </a:cubicBezTo>
                <a:cubicBezTo>
                  <a:pt x="113" y="251"/>
                  <a:pt x="91" y="272"/>
                  <a:pt x="65" y="272"/>
                </a:cubicBezTo>
                <a:cubicBezTo>
                  <a:pt x="38" y="272"/>
                  <a:pt x="17" y="251"/>
                  <a:pt x="16" y="225"/>
                </a:cubicBezTo>
                <a:cubicBezTo>
                  <a:pt x="16" y="224"/>
                  <a:pt x="16" y="224"/>
                  <a:pt x="16" y="224"/>
                </a:cubicBezTo>
                <a:cubicBezTo>
                  <a:pt x="16" y="224"/>
                  <a:pt x="16" y="224"/>
                  <a:pt x="16" y="223"/>
                </a:cubicBezTo>
                <a:cubicBezTo>
                  <a:pt x="16" y="48"/>
                  <a:pt x="16" y="48"/>
                  <a:pt x="16" y="48"/>
                </a:cubicBezTo>
                <a:cubicBezTo>
                  <a:pt x="16" y="48"/>
                  <a:pt x="16" y="48"/>
                  <a:pt x="16" y="48"/>
                </a:cubicBezTo>
                <a:cubicBezTo>
                  <a:pt x="16" y="48"/>
                  <a:pt x="16" y="48"/>
                  <a:pt x="16" y="48"/>
                </a:cubicBezTo>
                <a:cubicBezTo>
                  <a:pt x="16" y="46"/>
                  <a:pt x="16" y="46"/>
                  <a:pt x="16" y="46"/>
                </a:cubicBezTo>
                <a:cubicBezTo>
                  <a:pt x="16" y="30"/>
                  <a:pt x="30" y="17"/>
                  <a:pt x="46" y="17"/>
                </a:cubicBezTo>
                <a:cubicBezTo>
                  <a:pt x="62" y="17"/>
                  <a:pt x="75" y="30"/>
                  <a:pt x="75" y="46"/>
                </a:cubicBezTo>
                <a:cubicBezTo>
                  <a:pt x="75" y="48"/>
                  <a:pt x="75" y="48"/>
                  <a:pt x="75" y="48"/>
                </a:cubicBezTo>
                <a:cubicBezTo>
                  <a:pt x="75" y="64"/>
                  <a:pt x="75" y="64"/>
                  <a:pt x="75" y="64"/>
                </a:cubicBezTo>
                <a:cubicBezTo>
                  <a:pt x="75" y="79"/>
                  <a:pt x="75" y="79"/>
                  <a:pt x="75" y="79"/>
                </a:cubicBezTo>
                <a:cubicBezTo>
                  <a:pt x="75" y="208"/>
                  <a:pt x="75" y="208"/>
                  <a:pt x="75" y="208"/>
                </a:cubicBezTo>
                <a:cubicBezTo>
                  <a:pt x="75" y="208"/>
                  <a:pt x="75" y="208"/>
                  <a:pt x="75" y="208"/>
                </a:cubicBezTo>
                <a:cubicBezTo>
                  <a:pt x="75" y="223"/>
                  <a:pt x="75" y="223"/>
                  <a:pt x="75" y="223"/>
                </a:cubicBezTo>
                <a:cubicBezTo>
                  <a:pt x="75" y="223"/>
                  <a:pt x="75" y="223"/>
                  <a:pt x="75" y="223"/>
                </a:cubicBezTo>
                <a:cubicBezTo>
                  <a:pt x="75" y="224"/>
                  <a:pt x="75" y="224"/>
                  <a:pt x="75" y="224"/>
                </a:cubicBezTo>
                <a:cubicBezTo>
                  <a:pt x="75" y="225"/>
                  <a:pt x="75" y="225"/>
                  <a:pt x="75" y="225"/>
                </a:cubicBezTo>
                <a:cubicBezTo>
                  <a:pt x="75" y="225"/>
                  <a:pt x="75" y="225"/>
                  <a:pt x="75" y="225"/>
                </a:cubicBezTo>
                <a:cubicBezTo>
                  <a:pt x="75" y="230"/>
                  <a:pt x="70" y="235"/>
                  <a:pt x="64" y="235"/>
                </a:cubicBezTo>
                <a:cubicBezTo>
                  <a:pt x="59" y="235"/>
                  <a:pt x="54" y="230"/>
                  <a:pt x="54" y="225"/>
                </a:cubicBezTo>
                <a:cubicBezTo>
                  <a:pt x="54" y="225"/>
                  <a:pt x="54" y="224"/>
                  <a:pt x="54" y="224"/>
                </a:cubicBezTo>
                <a:cubicBezTo>
                  <a:pt x="54" y="208"/>
                  <a:pt x="54" y="208"/>
                  <a:pt x="54" y="208"/>
                </a:cubicBezTo>
                <a:cubicBezTo>
                  <a:pt x="54" y="90"/>
                  <a:pt x="54" y="90"/>
                  <a:pt x="54" y="90"/>
                </a:cubicBezTo>
                <a:cubicBezTo>
                  <a:pt x="37" y="90"/>
                  <a:pt x="37" y="90"/>
                  <a:pt x="37" y="90"/>
                </a:cubicBezTo>
                <a:cubicBezTo>
                  <a:pt x="37" y="208"/>
                  <a:pt x="37" y="208"/>
                  <a:pt x="37" y="208"/>
                </a:cubicBezTo>
                <a:cubicBezTo>
                  <a:pt x="37" y="224"/>
                  <a:pt x="37" y="224"/>
                  <a:pt x="37" y="224"/>
                </a:cubicBezTo>
                <a:cubicBezTo>
                  <a:pt x="37" y="224"/>
                  <a:pt x="37" y="224"/>
                  <a:pt x="37" y="224"/>
                </a:cubicBezTo>
                <a:cubicBezTo>
                  <a:pt x="37" y="224"/>
                  <a:pt x="37" y="224"/>
                  <a:pt x="37" y="224"/>
                </a:cubicBezTo>
                <a:cubicBezTo>
                  <a:pt x="37" y="224"/>
                  <a:pt x="37" y="225"/>
                  <a:pt x="37" y="225"/>
                </a:cubicBezTo>
                <a:cubicBezTo>
                  <a:pt x="37" y="240"/>
                  <a:pt x="49" y="252"/>
                  <a:pt x="64" y="252"/>
                </a:cubicBezTo>
                <a:cubicBezTo>
                  <a:pt x="79" y="252"/>
                  <a:pt x="91" y="240"/>
                  <a:pt x="92" y="225"/>
                </a:cubicBezTo>
                <a:cubicBezTo>
                  <a:pt x="92" y="225"/>
                  <a:pt x="92" y="225"/>
                  <a:pt x="92" y="225"/>
                </a:cubicBezTo>
                <a:cubicBezTo>
                  <a:pt x="92" y="224"/>
                  <a:pt x="92" y="224"/>
                  <a:pt x="92" y="224"/>
                </a:cubicBezTo>
                <a:cubicBezTo>
                  <a:pt x="92" y="224"/>
                  <a:pt x="92" y="224"/>
                  <a:pt x="92" y="224"/>
                </a:cubicBezTo>
                <a:cubicBezTo>
                  <a:pt x="92" y="224"/>
                  <a:pt x="92" y="224"/>
                  <a:pt x="92" y="224"/>
                </a:cubicBezTo>
                <a:cubicBezTo>
                  <a:pt x="92" y="64"/>
                  <a:pt x="92" y="64"/>
                  <a:pt x="92" y="64"/>
                </a:cubicBezTo>
                <a:cubicBezTo>
                  <a:pt x="92" y="48"/>
                  <a:pt x="92" y="48"/>
                  <a:pt x="92" y="48"/>
                </a:cubicBezTo>
                <a:cubicBezTo>
                  <a:pt x="92" y="46"/>
                  <a:pt x="92" y="46"/>
                  <a:pt x="92" y="46"/>
                </a:cubicBezTo>
                <a:cubicBezTo>
                  <a:pt x="92" y="46"/>
                  <a:pt x="92" y="46"/>
                  <a:pt x="92" y="46"/>
                </a:cubicBezTo>
                <a:cubicBezTo>
                  <a:pt x="91" y="21"/>
                  <a:pt x="71" y="0"/>
                  <a:pt x="46" y="0"/>
                </a:cubicBezTo>
                <a:cubicBezTo>
                  <a:pt x="20" y="0"/>
                  <a:pt x="0" y="21"/>
                  <a:pt x="0" y="46"/>
                </a:cubicBezTo>
                <a:cubicBezTo>
                  <a:pt x="0" y="47"/>
                  <a:pt x="0" y="47"/>
                  <a:pt x="0" y="48"/>
                </a:cubicBezTo>
                <a:cubicBezTo>
                  <a:pt x="0" y="48"/>
                  <a:pt x="0" y="48"/>
                  <a:pt x="0" y="48"/>
                </a:cubicBezTo>
                <a:cubicBezTo>
                  <a:pt x="0" y="223"/>
                  <a:pt x="0" y="223"/>
                  <a:pt x="0" y="223"/>
                </a:cubicBezTo>
                <a:cubicBezTo>
                  <a:pt x="0" y="223"/>
                  <a:pt x="0" y="223"/>
                  <a:pt x="0" y="223"/>
                </a:cubicBezTo>
                <a:cubicBezTo>
                  <a:pt x="0" y="223"/>
                  <a:pt x="0" y="224"/>
                  <a:pt x="0" y="224"/>
                </a:cubicBezTo>
                <a:cubicBezTo>
                  <a:pt x="0" y="224"/>
                  <a:pt x="0" y="224"/>
                  <a:pt x="0" y="224"/>
                </a:cubicBezTo>
                <a:cubicBezTo>
                  <a:pt x="0" y="225"/>
                  <a:pt x="0" y="225"/>
                  <a:pt x="0" y="225"/>
                </a:cubicBezTo>
                <a:cubicBezTo>
                  <a:pt x="0" y="225"/>
                  <a:pt x="0" y="225"/>
                  <a:pt x="0" y="225"/>
                </a:cubicBezTo>
                <a:cubicBezTo>
                  <a:pt x="0" y="260"/>
                  <a:pt x="29" y="289"/>
                  <a:pt x="65" y="289"/>
                </a:cubicBezTo>
                <a:cubicBezTo>
                  <a:pt x="100" y="289"/>
                  <a:pt x="129" y="260"/>
                  <a:pt x="129" y="224"/>
                </a:cubicBezTo>
                <a:cubicBezTo>
                  <a:pt x="129" y="224"/>
                  <a:pt x="129" y="223"/>
                  <a:pt x="129" y="223"/>
                </a:cubicBezTo>
                <a:cubicBezTo>
                  <a:pt x="130" y="223"/>
                  <a:pt x="130" y="223"/>
                  <a:pt x="130" y="223"/>
                </a:cubicBezTo>
                <a:cubicBezTo>
                  <a:pt x="130" y="37"/>
                  <a:pt x="130" y="37"/>
                  <a:pt x="130" y="37"/>
                </a:cubicBezTo>
                <a:cubicBezTo>
                  <a:pt x="113" y="37"/>
                  <a:pt x="113" y="37"/>
                  <a:pt x="113" y="37"/>
                </a:cubicBezTo>
                <a:lnTo>
                  <a:pt x="113" y="223"/>
                </a:lnTo>
                <a:close/>
              </a:path>
            </a:pathLst>
          </a:custGeom>
          <a:solidFill>
            <a:schemeClr val="bg1">
              <a:alpha val="100000"/>
            </a:schemeClr>
          </a:solidFill>
          <a:ln w="9525">
            <a:noFill/>
          </a:ln>
        </p:spPr>
        <p:txBody>
          <a:bodyPr/>
          <a:p>
            <a:endParaRPr lang="zh-CN" altLang="en-US"/>
          </a:p>
        </p:txBody>
      </p:sp>
      <p:sp>
        <p:nvSpPr>
          <p:cNvPr id="4105" name="Freeform 411"/>
          <p:cNvSpPr>
            <a:spLocks noEditPoints="1"/>
          </p:cNvSpPr>
          <p:nvPr/>
        </p:nvSpPr>
        <p:spPr>
          <a:xfrm>
            <a:off x="10263188" y="269875"/>
            <a:ext cx="338137" cy="341313"/>
          </a:xfrm>
          <a:custGeom>
            <a:avLst/>
            <a:gdLst/>
            <a:ahLst/>
            <a:cxnLst>
              <a:cxn ang="0">
                <a:pos x="329260" y="139844"/>
              </a:cxn>
              <a:cxn ang="0">
                <a:pos x="278695" y="130363"/>
              </a:cxn>
              <a:cxn ang="0">
                <a:pos x="275167" y="120882"/>
              </a:cxn>
              <a:cxn ang="0">
                <a:pos x="304565" y="78218"/>
              </a:cxn>
              <a:cxn ang="0">
                <a:pos x="303389" y="63996"/>
              </a:cxn>
              <a:cxn ang="0">
                <a:pos x="275167" y="35554"/>
              </a:cxn>
              <a:cxn ang="0">
                <a:pos x="261056" y="34368"/>
              </a:cxn>
              <a:cxn ang="0">
                <a:pos x="218722" y="63996"/>
              </a:cxn>
              <a:cxn ang="0">
                <a:pos x="209315" y="60441"/>
              </a:cxn>
              <a:cxn ang="0">
                <a:pos x="199908" y="9481"/>
              </a:cxn>
              <a:cxn ang="0">
                <a:pos x="189324" y="0"/>
              </a:cxn>
              <a:cxn ang="0">
                <a:pos x="149343" y="0"/>
              </a:cxn>
              <a:cxn ang="0">
                <a:pos x="138759" y="9481"/>
              </a:cxn>
              <a:cxn ang="0">
                <a:pos x="129352" y="60441"/>
              </a:cxn>
              <a:cxn ang="0">
                <a:pos x="121120" y="63996"/>
              </a:cxn>
              <a:cxn ang="0">
                <a:pos x="77611" y="34368"/>
              </a:cxn>
              <a:cxn ang="0">
                <a:pos x="63500" y="35554"/>
              </a:cxn>
              <a:cxn ang="0">
                <a:pos x="36454" y="63996"/>
              </a:cxn>
              <a:cxn ang="0">
                <a:pos x="34102" y="78218"/>
              </a:cxn>
              <a:cxn ang="0">
                <a:pos x="63500" y="120882"/>
              </a:cxn>
              <a:cxn ang="0">
                <a:pos x="59972" y="130363"/>
              </a:cxn>
              <a:cxn ang="0">
                <a:pos x="9407" y="139844"/>
              </a:cxn>
              <a:cxn ang="0">
                <a:pos x="0" y="150510"/>
              </a:cxn>
              <a:cxn ang="0">
                <a:pos x="0" y="190804"/>
              </a:cxn>
              <a:cxn ang="0">
                <a:pos x="9407" y="201470"/>
              </a:cxn>
              <a:cxn ang="0">
                <a:pos x="59972" y="210951"/>
              </a:cxn>
              <a:cxn ang="0">
                <a:pos x="63500" y="220432"/>
              </a:cxn>
              <a:cxn ang="0">
                <a:pos x="34102" y="263096"/>
              </a:cxn>
              <a:cxn ang="0">
                <a:pos x="36454" y="277318"/>
              </a:cxn>
              <a:cxn ang="0">
                <a:pos x="63500" y="305760"/>
              </a:cxn>
              <a:cxn ang="0">
                <a:pos x="77611" y="306946"/>
              </a:cxn>
              <a:cxn ang="0">
                <a:pos x="121120" y="277318"/>
              </a:cxn>
              <a:cxn ang="0">
                <a:pos x="129352" y="280873"/>
              </a:cxn>
              <a:cxn ang="0">
                <a:pos x="138759" y="331833"/>
              </a:cxn>
              <a:cxn ang="0">
                <a:pos x="149343" y="341314"/>
              </a:cxn>
              <a:cxn ang="0">
                <a:pos x="189324" y="341314"/>
              </a:cxn>
              <a:cxn ang="0">
                <a:pos x="199908" y="331833"/>
              </a:cxn>
              <a:cxn ang="0">
                <a:pos x="209315" y="280873"/>
              </a:cxn>
              <a:cxn ang="0">
                <a:pos x="218722" y="277318"/>
              </a:cxn>
              <a:cxn ang="0">
                <a:pos x="261056" y="306946"/>
              </a:cxn>
              <a:cxn ang="0">
                <a:pos x="275167" y="305760"/>
              </a:cxn>
              <a:cxn ang="0">
                <a:pos x="303389" y="277318"/>
              </a:cxn>
              <a:cxn ang="0">
                <a:pos x="304565" y="263096"/>
              </a:cxn>
              <a:cxn ang="0">
                <a:pos x="275167" y="220432"/>
              </a:cxn>
              <a:cxn ang="0">
                <a:pos x="278695" y="210951"/>
              </a:cxn>
              <a:cxn ang="0">
                <a:pos x="329260" y="201470"/>
              </a:cxn>
              <a:cxn ang="0">
                <a:pos x="338667" y="190804"/>
              </a:cxn>
              <a:cxn ang="0">
                <a:pos x="338667" y="150510"/>
              </a:cxn>
              <a:cxn ang="0">
                <a:pos x="329260" y="139844"/>
              </a:cxn>
              <a:cxn ang="0">
                <a:pos x="169334" y="232283"/>
              </a:cxn>
              <a:cxn ang="0">
                <a:pos x="108185" y="170657"/>
              </a:cxn>
              <a:cxn ang="0">
                <a:pos x="169334" y="109031"/>
              </a:cxn>
              <a:cxn ang="0">
                <a:pos x="230482" y="170657"/>
              </a:cxn>
              <a:cxn ang="0">
                <a:pos x="169334" y="232283"/>
              </a:cxn>
            </a:cxnLst>
            <a:pathLst>
              <a:path w="288" h="288">
                <a:moveTo>
                  <a:pt x="280" y="118"/>
                </a:moveTo>
                <a:cubicBezTo>
                  <a:pt x="237" y="110"/>
                  <a:pt x="237" y="110"/>
                  <a:pt x="237" y="110"/>
                </a:cubicBezTo>
                <a:cubicBezTo>
                  <a:pt x="233" y="109"/>
                  <a:pt x="232" y="106"/>
                  <a:pt x="234" y="102"/>
                </a:cubicBezTo>
                <a:cubicBezTo>
                  <a:pt x="259" y="66"/>
                  <a:pt x="259" y="66"/>
                  <a:pt x="259" y="66"/>
                </a:cubicBezTo>
                <a:cubicBezTo>
                  <a:pt x="261" y="62"/>
                  <a:pt x="261" y="57"/>
                  <a:pt x="258" y="54"/>
                </a:cubicBezTo>
                <a:cubicBezTo>
                  <a:pt x="234" y="30"/>
                  <a:pt x="234" y="30"/>
                  <a:pt x="234" y="30"/>
                </a:cubicBezTo>
                <a:cubicBezTo>
                  <a:pt x="231" y="27"/>
                  <a:pt x="226" y="27"/>
                  <a:pt x="222" y="29"/>
                </a:cubicBezTo>
                <a:cubicBezTo>
                  <a:pt x="186" y="54"/>
                  <a:pt x="186" y="54"/>
                  <a:pt x="186" y="54"/>
                </a:cubicBezTo>
                <a:cubicBezTo>
                  <a:pt x="182" y="56"/>
                  <a:pt x="179" y="55"/>
                  <a:pt x="178" y="51"/>
                </a:cubicBezTo>
                <a:cubicBezTo>
                  <a:pt x="170" y="8"/>
                  <a:pt x="170" y="8"/>
                  <a:pt x="170" y="8"/>
                </a:cubicBezTo>
                <a:cubicBezTo>
                  <a:pt x="169" y="4"/>
                  <a:pt x="165" y="0"/>
                  <a:pt x="161" y="0"/>
                </a:cubicBezTo>
                <a:cubicBezTo>
                  <a:pt x="127" y="0"/>
                  <a:pt x="127" y="0"/>
                  <a:pt x="127" y="0"/>
                </a:cubicBezTo>
                <a:cubicBezTo>
                  <a:pt x="123" y="0"/>
                  <a:pt x="119" y="4"/>
                  <a:pt x="118" y="8"/>
                </a:cubicBezTo>
                <a:cubicBezTo>
                  <a:pt x="110" y="51"/>
                  <a:pt x="110" y="51"/>
                  <a:pt x="110" y="51"/>
                </a:cubicBezTo>
                <a:cubicBezTo>
                  <a:pt x="110" y="55"/>
                  <a:pt x="106" y="56"/>
                  <a:pt x="103" y="54"/>
                </a:cubicBezTo>
                <a:cubicBezTo>
                  <a:pt x="66" y="29"/>
                  <a:pt x="66" y="29"/>
                  <a:pt x="66" y="29"/>
                </a:cubicBezTo>
                <a:cubicBezTo>
                  <a:pt x="63" y="27"/>
                  <a:pt x="57" y="27"/>
                  <a:pt x="54" y="30"/>
                </a:cubicBezTo>
                <a:cubicBezTo>
                  <a:pt x="31" y="54"/>
                  <a:pt x="31" y="54"/>
                  <a:pt x="31" y="54"/>
                </a:cubicBezTo>
                <a:cubicBezTo>
                  <a:pt x="28" y="57"/>
                  <a:pt x="27" y="62"/>
                  <a:pt x="29" y="66"/>
                </a:cubicBezTo>
                <a:cubicBezTo>
                  <a:pt x="54" y="102"/>
                  <a:pt x="54" y="102"/>
                  <a:pt x="54" y="102"/>
                </a:cubicBezTo>
                <a:cubicBezTo>
                  <a:pt x="56" y="106"/>
                  <a:pt x="55" y="109"/>
                  <a:pt x="51" y="110"/>
                </a:cubicBezTo>
                <a:cubicBezTo>
                  <a:pt x="8" y="118"/>
                  <a:pt x="8" y="118"/>
                  <a:pt x="8" y="118"/>
                </a:cubicBezTo>
                <a:cubicBezTo>
                  <a:pt x="4" y="119"/>
                  <a:pt x="0" y="123"/>
                  <a:pt x="0" y="127"/>
                </a:cubicBezTo>
                <a:cubicBezTo>
                  <a:pt x="0" y="161"/>
                  <a:pt x="0" y="161"/>
                  <a:pt x="0" y="161"/>
                </a:cubicBezTo>
                <a:cubicBezTo>
                  <a:pt x="0" y="165"/>
                  <a:pt x="4" y="169"/>
                  <a:pt x="8" y="170"/>
                </a:cubicBezTo>
                <a:cubicBezTo>
                  <a:pt x="51" y="178"/>
                  <a:pt x="51" y="178"/>
                  <a:pt x="51" y="178"/>
                </a:cubicBezTo>
                <a:cubicBezTo>
                  <a:pt x="55" y="179"/>
                  <a:pt x="56" y="182"/>
                  <a:pt x="54" y="186"/>
                </a:cubicBezTo>
                <a:cubicBezTo>
                  <a:pt x="29" y="222"/>
                  <a:pt x="29" y="222"/>
                  <a:pt x="29" y="222"/>
                </a:cubicBezTo>
                <a:cubicBezTo>
                  <a:pt x="27" y="226"/>
                  <a:pt x="28" y="231"/>
                  <a:pt x="31" y="234"/>
                </a:cubicBezTo>
                <a:cubicBezTo>
                  <a:pt x="54" y="258"/>
                  <a:pt x="54" y="258"/>
                  <a:pt x="54" y="258"/>
                </a:cubicBezTo>
                <a:cubicBezTo>
                  <a:pt x="57" y="261"/>
                  <a:pt x="63" y="261"/>
                  <a:pt x="66" y="259"/>
                </a:cubicBezTo>
                <a:cubicBezTo>
                  <a:pt x="103" y="234"/>
                  <a:pt x="103" y="234"/>
                  <a:pt x="103" y="234"/>
                </a:cubicBezTo>
                <a:cubicBezTo>
                  <a:pt x="106" y="232"/>
                  <a:pt x="110" y="233"/>
                  <a:pt x="110" y="237"/>
                </a:cubicBezTo>
                <a:cubicBezTo>
                  <a:pt x="118" y="280"/>
                  <a:pt x="118" y="280"/>
                  <a:pt x="118" y="280"/>
                </a:cubicBezTo>
                <a:cubicBezTo>
                  <a:pt x="119" y="285"/>
                  <a:pt x="123" y="288"/>
                  <a:pt x="127" y="288"/>
                </a:cubicBezTo>
                <a:cubicBezTo>
                  <a:pt x="161" y="288"/>
                  <a:pt x="161" y="288"/>
                  <a:pt x="161" y="288"/>
                </a:cubicBezTo>
                <a:cubicBezTo>
                  <a:pt x="165" y="288"/>
                  <a:pt x="169" y="285"/>
                  <a:pt x="170" y="280"/>
                </a:cubicBezTo>
                <a:cubicBezTo>
                  <a:pt x="178" y="237"/>
                  <a:pt x="178" y="237"/>
                  <a:pt x="178" y="237"/>
                </a:cubicBezTo>
                <a:cubicBezTo>
                  <a:pt x="179" y="233"/>
                  <a:pt x="182" y="232"/>
                  <a:pt x="186" y="234"/>
                </a:cubicBezTo>
                <a:cubicBezTo>
                  <a:pt x="222" y="259"/>
                  <a:pt x="222" y="259"/>
                  <a:pt x="222" y="259"/>
                </a:cubicBezTo>
                <a:cubicBezTo>
                  <a:pt x="226" y="261"/>
                  <a:pt x="231" y="261"/>
                  <a:pt x="234" y="258"/>
                </a:cubicBezTo>
                <a:cubicBezTo>
                  <a:pt x="258" y="234"/>
                  <a:pt x="258" y="234"/>
                  <a:pt x="258" y="234"/>
                </a:cubicBezTo>
                <a:cubicBezTo>
                  <a:pt x="261" y="231"/>
                  <a:pt x="261" y="226"/>
                  <a:pt x="259" y="222"/>
                </a:cubicBezTo>
                <a:cubicBezTo>
                  <a:pt x="234" y="186"/>
                  <a:pt x="234" y="186"/>
                  <a:pt x="234" y="186"/>
                </a:cubicBezTo>
                <a:cubicBezTo>
                  <a:pt x="232" y="182"/>
                  <a:pt x="233" y="179"/>
                  <a:pt x="237" y="178"/>
                </a:cubicBezTo>
                <a:cubicBezTo>
                  <a:pt x="280" y="170"/>
                  <a:pt x="280" y="170"/>
                  <a:pt x="280" y="170"/>
                </a:cubicBezTo>
                <a:cubicBezTo>
                  <a:pt x="285" y="169"/>
                  <a:pt x="288" y="165"/>
                  <a:pt x="288" y="161"/>
                </a:cubicBezTo>
                <a:cubicBezTo>
                  <a:pt x="288" y="127"/>
                  <a:pt x="288" y="127"/>
                  <a:pt x="288" y="127"/>
                </a:cubicBezTo>
                <a:cubicBezTo>
                  <a:pt x="288" y="123"/>
                  <a:pt x="285" y="119"/>
                  <a:pt x="280" y="118"/>
                </a:cubicBezTo>
                <a:close/>
                <a:moveTo>
                  <a:pt x="144" y="196"/>
                </a:moveTo>
                <a:cubicBezTo>
                  <a:pt x="115" y="196"/>
                  <a:pt x="92" y="173"/>
                  <a:pt x="92" y="144"/>
                </a:cubicBezTo>
                <a:cubicBezTo>
                  <a:pt x="92" y="115"/>
                  <a:pt x="115" y="92"/>
                  <a:pt x="144" y="92"/>
                </a:cubicBezTo>
                <a:cubicBezTo>
                  <a:pt x="173" y="92"/>
                  <a:pt x="196" y="115"/>
                  <a:pt x="196" y="144"/>
                </a:cubicBezTo>
                <a:cubicBezTo>
                  <a:pt x="196" y="173"/>
                  <a:pt x="173" y="196"/>
                  <a:pt x="144" y="196"/>
                </a:cubicBezTo>
                <a:close/>
              </a:path>
            </a:pathLst>
          </a:custGeom>
          <a:solidFill>
            <a:schemeClr val="bg1">
              <a:alpha val="100000"/>
            </a:schemeClr>
          </a:solidFill>
          <a:ln w="9525">
            <a:noFill/>
          </a:ln>
        </p:spPr>
        <p:txBody>
          <a:bodyPr/>
          <a:p>
            <a:endParaRPr lang="zh-CN" altLang="en-US"/>
          </a:p>
        </p:txBody>
      </p:sp>
      <p:sp>
        <p:nvSpPr>
          <p:cNvPr id="4107" name="文本框 17"/>
          <p:cNvSpPr txBox="1"/>
          <p:nvPr/>
        </p:nvSpPr>
        <p:spPr>
          <a:xfrm>
            <a:off x="1577975" y="2435225"/>
            <a:ext cx="5734050" cy="1106805"/>
          </a:xfrm>
          <a:prstGeom prst="rect">
            <a:avLst/>
          </a:prstGeom>
          <a:noFill/>
          <a:ln w="9525">
            <a:noFill/>
          </a:ln>
        </p:spPr>
        <p:txBody>
          <a:bodyPr>
            <a:spAutoFit/>
          </a:bodyPr>
          <a:p>
            <a:pPr eaLnBrk="1" hangingPunct="1"/>
            <a:r>
              <a:rPr lang="zh-CN" altLang="en-US" sz="6600" b="1" dirty="0">
                <a:solidFill>
                  <a:schemeClr val="bg1"/>
                </a:solidFill>
                <a:latin typeface="微软雅黑" panose="020B0503020204020204" pitchFamily="34" charset="-122"/>
                <a:ea typeface="微软雅黑" panose="020B0503020204020204" pitchFamily="34" charset="-122"/>
              </a:rPr>
              <a:t>项目答辩</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4108" name="文本框 18"/>
          <p:cNvSpPr txBox="1"/>
          <p:nvPr/>
        </p:nvSpPr>
        <p:spPr>
          <a:xfrm>
            <a:off x="1568450" y="3863975"/>
            <a:ext cx="3543300" cy="337185"/>
          </a:xfrm>
          <a:prstGeom prst="rect">
            <a:avLst/>
          </a:prstGeom>
          <a:noFill/>
          <a:ln w="9525">
            <a:noFill/>
          </a:ln>
        </p:spPr>
        <p:txBody>
          <a:bodyPr>
            <a:spAutoFit/>
          </a:bodyPr>
          <a:p>
            <a:pPr eaLnBrk="1" hangingPunct="1"/>
            <a:r>
              <a:rPr lang="zh-CN" altLang="en-US" sz="1600" dirty="0">
                <a:solidFill>
                  <a:schemeClr val="bg1"/>
                </a:solidFill>
                <a:latin typeface="微软雅黑" panose="020B0503020204020204" pitchFamily="34" charset="-122"/>
                <a:ea typeface="微软雅黑" panose="020B0503020204020204" pitchFamily="34" charset="-122"/>
              </a:rPr>
              <a:t>姓名：</a:t>
            </a:r>
            <a:r>
              <a:rPr lang="zh-CN" altLang="en-US" sz="1600" dirty="0">
                <a:solidFill>
                  <a:schemeClr val="bg1"/>
                </a:solidFill>
                <a:latin typeface="微软雅黑" panose="020B0503020204020204" pitchFamily="34" charset="-122"/>
                <a:ea typeface="微软雅黑" panose="020B0503020204020204" pitchFamily="34" charset="-122"/>
              </a:rPr>
              <a:t>周璇</a:t>
            </a:r>
            <a:endParaRPr lang="zh-CN" altLang="en-US" sz="1600" dirty="0">
              <a:solidFill>
                <a:schemeClr val="bg1"/>
              </a:solidFill>
              <a:latin typeface="微软雅黑" panose="020B0503020204020204" pitchFamily="34" charset="-122"/>
              <a:ea typeface="微软雅黑" panose="020B0503020204020204" pitchFamily="34" charset="-122"/>
            </a:endParaRPr>
          </a:p>
        </p:txBody>
      </p:sp>
      <p:pic>
        <p:nvPicPr>
          <p:cNvPr id="2" name="ca322cdd2f502a1fc886acf2a5ef65cc">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1577975" y="0"/>
            <a:ext cx="8658860" cy="6864985"/>
          </a:xfrm>
          <a:prstGeom prst="rect">
            <a:avLst/>
          </a:prstGeom>
        </p:spPr>
      </p:pic>
    </p:spTree>
  </p:cSld>
  <p:clrMapOvr>
    <a:masterClrMapping/>
  </p:clrMapOvr>
  <p:transition>
    <p:fade/>
  </p:transition>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25" name="组合 24"/>
          <p:cNvGrpSpPr/>
          <p:nvPr/>
        </p:nvGrpSpPr>
        <p:grpSpPr>
          <a:xfrm>
            <a:off x="5184775" y="742950"/>
            <a:ext cx="2463800" cy="542290"/>
            <a:chOff x="7745" y="1170"/>
            <a:chExt cx="3880" cy="854"/>
          </a:xfrm>
        </p:grpSpPr>
        <p:grpSp>
          <p:nvGrpSpPr>
            <p:cNvPr id="5123" name="组合 6"/>
            <p:cNvGrpSpPr/>
            <p:nvPr/>
          </p:nvGrpSpPr>
          <p:grpSpPr>
            <a:xfrm>
              <a:off x="7745" y="1918"/>
              <a:ext cx="3710" cy="107"/>
              <a:chOff x="6587774" y="-5644"/>
              <a:chExt cx="4289776" cy="1072444"/>
            </a:xfrm>
          </p:grpSpPr>
          <p:sp>
            <p:nvSpPr>
              <p:cNvPr id="8" name="矩形 7"/>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文本框 11"/>
            <p:cNvSpPr txBox="1"/>
            <p:nvPr/>
          </p:nvSpPr>
          <p:spPr>
            <a:xfrm>
              <a:off x="7745" y="1170"/>
              <a:ext cx="3880" cy="630"/>
            </a:xfrm>
            <a:prstGeom prst="rect">
              <a:avLst/>
            </a:prstGeom>
            <a:noFill/>
          </p:spPr>
          <p:txBody>
            <a:bodyPr wrap="square" rtlCol="0">
              <a:spAutoFit/>
            </a:bodyPr>
            <a:lstStyle/>
            <a:p>
              <a:pPr marR="0" defTabSz="914400" eaLnBrk="1" fontAlgn="auto" hangingPunct="1">
                <a:spcBef>
                  <a:spcPts val="0"/>
                </a:spcBef>
                <a:spcAft>
                  <a:spcPts val="0"/>
                </a:spcAft>
                <a:buClrTx/>
                <a:buSzTx/>
                <a:buFontTx/>
                <a:buNone/>
                <a:defRPr/>
              </a:pPr>
              <a:r>
                <a:rPr kumimoji="0" lang="zh-CN" altLang="en-US" sz="2000" b="1" kern="1200" cap="none" spc="0" normalizeH="0" baseline="0" noProof="0" dirty="0" smtClean="0">
                  <a:solidFill>
                    <a:schemeClr val="tx1">
                      <a:lumMod val="75000"/>
                      <a:lumOff val="25000"/>
                    </a:schemeClr>
                  </a:solidFill>
                  <a:latin typeface="微软雅黑" panose="020B0503020204020204" pitchFamily="34" charset="-122"/>
                  <a:ea typeface="微软雅黑" panose="020B0503020204020204" pitchFamily="34" charset="-122"/>
                  <a:cs typeface="+mn-cs"/>
                </a:rPr>
                <a:t>目录</a:t>
              </a:r>
              <a:r>
                <a:rPr kumimoji="0" lang="en-US" altLang="zh-CN" sz="2000" b="1" kern="1200" cap="none" spc="0" normalizeH="0" baseline="0" noProof="0" dirty="0" smtClean="0">
                  <a:solidFill>
                    <a:schemeClr val="tx1">
                      <a:lumMod val="75000"/>
                      <a:lumOff val="25000"/>
                    </a:schemeClr>
                  </a:solidFill>
                  <a:latin typeface="微软雅黑" panose="020B0503020204020204" pitchFamily="34" charset="-122"/>
                  <a:ea typeface="微软雅黑" panose="020B0503020204020204" pitchFamily="34" charset="-122"/>
                  <a:cs typeface="+mn-cs"/>
                </a:rPr>
                <a:t> \ Contents</a:t>
              </a:r>
              <a:endParaRPr kumimoji="0" lang="zh-CN" altLang="en-US" sz="2000" b="1" kern="1200" cap="none" spc="0" normalizeH="0" baseline="0" noProof="0" dirty="0">
                <a:solidFill>
                  <a:schemeClr val="tx1">
                    <a:lumMod val="75000"/>
                    <a:lumOff val="25000"/>
                  </a:schemeClr>
                </a:solidFill>
                <a:latin typeface="微软雅黑" panose="020B0503020204020204" pitchFamily="34" charset="-122"/>
                <a:ea typeface="微软雅黑" panose="020B0503020204020204" pitchFamily="34" charset="-122"/>
                <a:cs typeface="+mn-cs"/>
              </a:endParaRPr>
            </a:p>
          </p:txBody>
        </p:sp>
      </p:grpSp>
      <p:sp>
        <p:nvSpPr>
          <p:cNvPr id="13" name="文本框 12"/>
          <p:cNvSpPr txBox="1"/>
          <p:nvPr/>
        </p:nvSpPr>
        <p:spPr>
          <a:xfrm>
            <a:off x="1304925" y="4813300"/>
            <a:ext cx="2154238" cy="398780"/>
          </a:xfrm>
          <a:prstGeom prst="rect">
            <a:avLst/>
          </a:prstGeom>
          <a:noFill/>
        </p:spPr>
        <p:txBody>
          <a:bodyPr wrap="square" rtlCol="0">
            <a:spAutoFit/>
          </a:bodyPr>
          <a:lstStyle/>
          <a:p>
            <a:pPr marR="0" algn="ctr" defTabSz="914400" eaLnBrk="1" fontAlgn="auto" hangingPunct="1">
              <a:spcBef>
                <a:spcPts val="0"/>
              </a:spcBef>
              <a:spcAft>
                <a:spcPts val="0"/>
              </a:spcAft>
              <a:buClrTx/>
              <a:buSzTx/>
              <a:buFontTx/>
              <a:buNone/>
              <a:defRPr/>
            </a:pPr>
            <a:r>
              <a:rPr kumimoji="0" lang="zh-CN" altLang="en-US" sz="20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项目背景</a:t>
            </a:r>
            <a:endParaRPr kumimoji="0" lang="zh-CN" altLang="en-US" sz="20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sp>
        <p:nvSpPr>
          <p:cNvPr id="14" name="文本框 13"/>
          <p:cNvSpPr txBox="1"/>
          <p:nvPr/>
        </p:nvSpPr>
        <p:spPr>
          <a:xfrm>
            <a:off x="6307455" y="4813300"/>
            <a:ext cx="2155825" cy="398780"/>
          </a:xfrm>
          <a:prstGeom prst="rect">
            <a:avLst/>
          </a:prstGeom>
          <a:noFill/>
        </p:spPr>
        <p:txBody>
          <a:bodyPr wrap="square" rtlCol="0">
            <a:spAutoFit/>
          </a:bodyPr>
          <a:lstStyle/>
          <a:p>
            <a:pPr marR="0" algn="ctr" defTabSz="914400" eaLnBrk="1" fontAlgn="auto" hangingPunct="1">
              <a:spcBef>
                <a:spcPts val="0"/>
              </a:spcBef>
              <a:spcAft>
                <a:spcPts val="0"/>
              </a:spcAft>
              <a:buClrTx/>
              <a:buSzTx/>
              <a:buFontTx/>
              <a:buNone/>
              <a:defRPr/>
            </a:pPr>
            <a:r>
              <a:rPr kumimoji="0" lang="zh-CN" altLang="en-US" sz="20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核心技术栈</a:t>
            </a:r>
            <a:endParaRPr kumimoji="0" lang="zh-CN" altLang="en-US" sz="20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sp>
        <p:nvSpPr>
          <p:cNvPr id="15" name="文本框 14"/>
          <p:cNvSpPr txBox="1"/>
          <p:nvPr/>
        </p:nvSpPr>
        <p:spPr>
          <a:xfrm>
            <a:off x="8886508" y="4813300"/>
            <a:ext cx="2049463" cy="398780"/>
          </a:xfrm>
          <a:prstGeom prst="rect">
            <a:avLst/>
          </a:prstGeom>
          <a:noFill/>
        </p:spPr>
        <p:txBody>
          <a:bodyPr wrap="square" rtlCol="0">
            <a:spAutoFit/>
          </a:bodyPr>
          <a:lstStyle/>
          <a:p>
            <a:pPr marR="0" algn="ctr" defTabSz="914400" eaLnBrk="1" fontAlgn="auto" hangingPunct="1">
              <a:spcBef>
                <a:spcPts val="0"/>
              </a:spcBef>
              <a:spcAft>
                <a:spcPts val="0"/>
              </a:spcAft>
              <a:buClrTx/>
              <a:buSzTx/>
              <a:buFontTx/>
              <a:buNone/>
              <a:defRPr/>
            </a:pPr>
            <a:r>
              <a:rPr kumimoji="0" lang="zh-CN" altLang="en-US" sz="2000" kern="1200" cap="none" spc="0" normalizeH="0" baseline="0" noProof="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问题及对策</a:t>
            </a:r>
            <a:endParaRPr kumimoji="0" lang="zh-CN" altLang="en-US" sz="20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sp>
        <p:nvSpPr>
          <p:cNvPr id="16" name="文本框 15"/>
          <p:cNvSpPr txBox="1"/>
          <p:nvPr/>
        </p:nvSpPr>
        <p:spPr>
          <a:xfrm>
            <a:off x="4230688" y="4813300"/>
            <a:ext cx="1317625" cy="398780"/>
          </a:xfrm>
          <a:prstGeom prst="rect">
            <a:avLst/>
          </a:prstGeom>
          <a:noFill/>
        </p:spPr>
        <p:txBody>
          <a:bodyPr wrap="square" rtlCol="0">
            <a:spAutoFit/>
          </a:bodyPr>
          <a:lstStyle/>
          <a:p>
            <a:pPr marR="0" defTabSz="914400" eaLnBrk="1" fontAlgn="auto" hangingPunct="1">
              <a:spcBef>
                <a:spcPts val="0"/>
              </a:spcBef>
              <a:spcAft>
                <a:spcPts val="0"/>
              </a:spcAft>
              <a:buClrTx/>
              <a:buSzTx/>
              <a:buFontTx/>
              <a:buNone/>
              <a:defRPr/>
            </a:pPr>
            <a:r>
              <a:rPr kumimoji="0" lang="zh-CN" altLang="en-US" sz="20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业务模块</a:t>
            </a:r>
            <a:endParaRPr kumimoji="0" lang="zh-CN" altLang="en-US" sz="20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grpSp>
        <p:nvGrpSpPr>
          <p:cNvPr id="2" name="组合 1"/>
          <p:cNvGrpSpPr/>
          <p:nvPr/>
        </p:nvGrpSpPr>
        <p:grpSpPr>
          <a:xfrm>
            <a:off x="1373505" y="2310130"/>
            <a:ext cx="2021840" cy="2024380"/>
            <a:chOff x="2163" y="3638"/>
            <a:chExt cx="3184" cy="3188"/>
          </a:xfrm>
        </p:grpSpPr>
        <p:sp>
          <p:nvSpPr>
            <p:cNvPr id="6" name="椭圆 5"/>
            <p:cNvSpPr/>
            <p:nvPr/>
          </p:nvSpPr>
          <p:spPr>
            <a:xfrm>
              <a:off x="2163" y="3638"/>
              <a:ext cx="3185" cy="3188"/>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20" name="Freeform 13"/>
            <p:cNvSpPr/>
            <p:nvPr/>
          </p:nvSpPr>
          <p:spPr bwMode="auto">
            <a:xfrm>
              <a:off x="3148" y="4793"/>
              <a:ext cx="1208" cy="1003"/>
            </a:xfrm>
            <a:custGeom>
              <a:avLst/>
              <a:gdLst>
                <a:gd name="T0" fmla="*/ 793 w 830"/>
                <a:gd name="T1" fmla="*/ 116 h 690"/>
                <a:gd name="T2" fmla="*/ 804 w 830"/>
                <a:gd name="T3" fmla="*/ 13 h 690"/>
                <a:gd name="T4" fmla="*/ 805 w 830"/>
                <a:gd name="T5" fmla="*/ 0 h 690"/>
                <a:gd name="T6" fmla="*/ 678 w 830"/>
                <a:gd name="T7" fmla="*/ 48 h 690"/>
                <a:gd name="T8" fmla="*/ 674 w 830"/>
                <a:gd name="T9" fmla="*/ 35 h 690"/>
                <a:gd name="T10" fmla="*/ 672 w 830"/>
                <a:gd name="T11" fmla="*/ 26 h 690"/>
                <a:gd name="T12" fmla="*/ 134 w 830"/>
                <a:gd name="T13" fmla="*/ 238 h 690"/>
                <a:gd name="T14" fmla="*/ 159 w 830"/>
                <a:gd name="T15" fmla="*/ 269 h 690"/>
                <a:gd name="T16" fmla="*/ 44 w 830"/>
                <a:gd name="T17" fmla="*/ 314 h 690"/>
                <a:gd name="T18" fmla="*/ 92 w 830"/>
                <a:gd name="T19" fmla="*/ 366 h 690"/>
                <a:gd name="T20" fmla="*/ 0 w 830"/>
                <a:gd name="T21" fmla="*/ 403 h 690"/>
                <a:gd name="T22" fmla="*/ 51 w 830"/>
                <a:gd name="T23" fmla="*/ 452 h 690"/>
                <a:gd name="T24" fmla="*/ 16 w 830"/>
                <a:gd name="T25" fmla="*/ 466 h 690"/>
                <a:gd name="T26" fmla="*/ 260 w 830"/>
                <a:gd name="T27" fmla="*/ 690 h 690"/>
                <a:gd name="T28" fmla="*/ 774 w 830"/>
                <a:gd name="T29" fmla="*/ 488 h 690"/>
                <a:gd name="T30" fmla="*/ 530 w 830"/>
                <a:gd name="T31" fmla="*/ 263 h 690"/>
                <a:gd name="T32" fmla="*/ 70 w 830"/>
                <a:gd name="T33" fmla="*/ 444 h 690"/>
                <a:gd name="T34" fmla="*/ 32 w 830"/>
                <a:gd name="T35" fmla="*/ 409 h 690"/>
                <a:gd name="T36" fmla="*/ 528 w 830"/>
                <a:gd name="T37" fmla="*/ 213 h 690"/>
                <a:gd name="T38" fmla="*/ 563 w 830"/>
                <a:gd name="T39" fmla="*/ 248 h 690"/>
                <a:gd name="T40" fmla="*/ 603 w 830"/>
                <a:gd name="T41" fmla="*/ 286 h 690"/>
                <a:gd name="T42" fmla="*/ 643 w 830"/>
                <a:gd name="T43" fmla="*/ 325 h 690"/>
                <a:gd name="T44" fmla="*/ 684 w 830"/>
                <a:gd name="T45" fmla="*/ 362 h 690"/>
                <a:gd name="T46" fmla="*/ 648 w 830"/>
                <a:gd name="T47" fmla="*/ 320 h 690"/>
                <a:gd name="T48" fmla="*/ 611 w 830"/>
                <a:gd name="T49" fmla="*/ 279 h 690"/>
                <a:gd name="T50" fmla="*/ 574 w 830"/>
                <a:gd name="T51" fmla="*/ 237 h 690"/>
                <a:gd name="T52" fmla="*/ 537 w 830"/>
                <a:gd name="T53" fmla="*/ 197 h 690"/>
                <a:gd name="T54" fmla="*/ 533 w 830"/>
                <a:gd name="T55" fmla="*/ 192 h 690"/>
                <a:gd name="T56" fmla="*/ 111 w 830"/>
                <a:gd name="T57" fmla="*/ 359 h 690"/>
                <a:gd name="T58" fmla="*/ 77 w 830"/>
                <a:gd name="T59" fmla="*/ 320 h 690"/>
                <a:gd name="T60" fmla="*/ 572 w 830"/>
                <a:gd name="T61" fmla="*/ 125 h 690"/>
                <a:gd name="T62" fmla="*/ 596 w 830"/>
                <a:gd name="T63" fmla="*/ 160 h 690"/>
                <a:gd name="T64" fmla="*/ 625 w 830"/>
                <a:gd name="T65" fmla="*/ 202 h 690"/>
                <a:gd name="T66" fmla="*/ 654 w 830"/>
                <a:gd name="T67" fmla="*/ 243 h 690"/>
                <a:gd name="T68" fmla="*/ 684 w 830"/>
                <a:gd name="T69" fmla="*/ 283 h 690"/>
                <a:gd name="T70" fmla="*/ 659 w 830"/>
                <a:gd name="T71" fmla="*/ 239 h 690"/>
                <a:gd name="T72" fmla="*/ 634 w 830"/>
                <a:gd name="T73" fmla="*/ 196 h 690"/>
                <a:gd name="T74" fmla="*/ 609 w 830"/>
                <a:gd name="T75" fmla="*/ 152 h 690"/>
                <a:gd name="T76" fmla="*/ 583 w 830"/>
                <a:gd name="T77" fmla="*/ 109 h 690"/>
                <a:gd name="T78" fmla="*/ 579 w 830"/>
                <a:gd name="T79" fmla="*/ 103 h 690"/>
                <a:gd name="T80" fmla="*/ 179 w 830"/>
                <a:gd name="T81" fmla="*/ 261 h 690"/>
                <a:gd name="T82" fmla="*/ 166 w 830"/>
                <a:gd name="T83" fmla="*/ 244 h 690"/>
                <a:gd name="T84" fmla="*/ 660 w 830"/>
                <a:gd name="T85" fmla="*/ 49 h 690"/>
                <a:gd name="T86" fmla="*/ 674 w 830"/>
                <a:gd name="T87" fmla="*/ 96 h 690"/>
                <a:gd name="T88" fmla="*/ 692 w 830"/>
                <a:gd name="T89" fmla="*/ 152 h 690"/>
                <a:gd name="T90" fmla="*/ 709 w 830"/>
                <a:gd name="T91" fmla="*/ 207 h 690"/>
                <a:gd name="T92" fmla="*/ 728 w 830"/>
                <a:gd name="T93" fmla="*/ 263 h 690"/>
                <a:gd name="T94" fmla="*/ 716 w 830"/>
                <a:gd name="T95" fmla="*/ 206 h 690"/>
                <a:gd name="T96" fmla="*/ 702 w 830"/>
                <a:gd name="T97" fmla="*/ 149 h 690"/>
                <a:gd name="T98" fmla="*/ 689 w 830"/>
                <a:gd name="T99" fmla="*/ 92 h 690"/>
                <a:gd name="T100" fmla="*/ 683 w 830"/>
                <a:gd name="T101" fmla="*/ 68 h 690"/>
                <a:gd name="T102" fmla="*/ 786 w 830"/>
                <a:gd name="T103" fmla="*/ 26 h 690"/>
                <a:gd name="T104" fmla="*/ 759 w 830"/>
                <a:gd name="T105" fmla="*/ 398 h 690"/>
                <a:gd name="T106" fmla="*/ 753 w 830"/>
                <a:gd name="T107" fmla="*/ 467 h 690"/>
                <a:gd name="T108" fmla="*/ 774 w 830"/>
                <a:gd name="T109" fmla="*/ 488 h 690"/>
                <a:gd name="T110" fmla="*/ 830 w 830"/>
                <a:gd name="T111" fmla="*/ 97 h 690"/>
                <a:gd name="T112" fmla="*/ 793 w 830"/>
                <a:gd name="T113" fmla="*/ 116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0" h="690">
                  <a:moveTo>
                    <a:pt x="793" y="116"/>
                  </a:moveTo>
                  <a:lnTo>
                    <a:pt x="804" y="13"/>
                  </a:lnTo>
                  <a:lnTo>
                    <a:pt x="805" y="0"/>
                  </a:lnTo>
                  <a:lnTo>
                    <a:pt x="678" y="48"/>
                  </a:lnTo>
                  <a:lnTo>
                    <a:pt x="674" y="35"/>
                  </a:lnTo>
                  <a:lnTo>
                    <a:pt x="672" y="26"/>
                  </a:lnTo>
                  <a:lnTo>
                    <a:pt x="134" y="238"/>
                  </a:lnTo>
                  <a:lnTo>
                    <a:pt x="159" y="269"/>
                  </a:lnTo>
                  <a:lnTo>
                    <a:pt x="44" y="314"/>
                  </a:lnTo>
                  <a:lnTo>
                    <a:pt x="92" y="366"/>
                  </a:lnTo>
                  <a:lnTo>
                    <a:pt x="0" y="403"/>
                  </a:lnTo>
                  <a:lnTo>
                    <a:pt x="51" y="452"/>
                  </a:lnTo>
                  <a:lnTo>
                    <a:pt x="16" y="466"/>
                  </a:lnTo>
                  <a:lnTo>
                    <a:pt x="260" y="690"/>
                  </a:lnTo>
                  <a:lnTo>
                    <a:pt x="774" y="488"/>
                  </a:lnTo>
                  <a:lnTo>
                    <a:pt x="530" y="263"/>
                  </a:lnTo>
                  <a:lnTo>
                    <a:pt x="70" y="444"/>
                  </a:lnTo>
                  <a:lnTo>
                    <a:pt x="32" y="409"/>
                  </a:lnTo>
                  <a:lnTo>
                    <a:pt x="528" y="213"/>
                  </a:lnTo>
                  <a:lnTo>
                    <a:pt x="563" y="248"/>
                  </a:lnTo>
                  <a:lnTo>
                    <a:pt x="603" y="286"/>
                  </a:lnTo>
                  <a:lnTo>
                    <a:pt x="643" y="325"/>
                  </a:lnTo>
                  <a:cubicBezTo>
                    <a:pt x="657" y="337"/>
                    <a:pt x="670" y="350"/>
                    <a:pt x="684" y="362"/>
                  </a:cubicBezTo>
                  <a:cubicBezTo>
                    <a:pt x="672" y="348"/>
                    <a:pt x="660" y="334"/>
                    <a:pt x="648" y="320"/>
                  </a:cubicBezTo>
                  <a:lnTo>
                    <a:pt x="611" y="279"/>
                  </a:lnTo>
                  <a:lnTo>
                    <a:pt x="574" y="237"/>
                  </a:lnTo>
                  <a:lnTo>
                    <a:pt x="537" y="197"/>
                  </a:lnTo>
                  <a:lnTo>
                    <a:pt x="533" y="192"/>
                  </a:lnTo>
                  <a:lnTo>
                    <a:pt x="111" y="359"/>
                  </a:lnTo>
                  <a:lnTo>
                    <a:pt x="77" y="320"/>
                  </a:lnTo>
                  <a:lnTo>
                    <a:pt x="572" y="125"/>
                  </a:lnTo>
                  <a:lnTo>
                    <a:pt x="596" y="160"/>
                  </a:lnTo>
                  <a:lnTo>
                    <a:pt x="625" y="202"/>
                  </a:lnTo>
                  <a:lnTo>
                    <a:pt x="654" y="243"/>
                  </a:lnTo>
                  <a:cubicBezTo>
                    <a:pt x="664" y="256"/>
                    <a:pt x="674" y="270"/>
                    <a:pt x="684" y="283"/>
                  </a:cubicBezTo>
                  <a:cubicBezTo>
                    <a:pt x="676" y="269"/>
                    <a:pt x="668" y="254"/>
                    <a:pt x="659" y="239"/>
                  </a:cubicBezTo>
                  <a:lnTo>
                    <a:pt x="634" y="196"/>
                  </a:lnTo>
                  <a:lnTo>
                    <a:pt x="609" y="152"/>
                  </a:lnTo>
                  <a:lnTo>
                    <a:pt x="583" y="109"/>
                  </a:lnTo>
                  <a:lnTo>
                    <a:pt x="579" y="103"/>
                  </a:lnTo>
                  <a:lnTo>
                    <a:pt x="179" y="261"/>
                  </a:lnTo>
                  <a:lnTo>
                    <a:pt x="166" y="244"/>
                  </a:lnTo>
                  <a:lnTo>
                    <a:pt x="660" y="49"/>
                  </a:lnTo>
                  <a:lnTo>
                    <a:pt x="674" y="96"/>
                  </a:lnTo>
                  <a:lnTo>
                    <a:pt x="692" y="152"/>
                  </a:lnTo>
                  <a:lnTo>
                    <a:pt x="709" y="207"/>
                  </a:lnTo>
                  <a:cubicBezTo>
                    <a:pt x="716" y="226"/>
                    <a:pt x="722" y="244"/>
                    <a:pt x="728" y="263"/>
                  </a:cubicBezTo>
                  <a:cubicBezTo>
                    <a:pt x="724" y="244"/>
                    <a:pt x="720" y="225"/>
                    <a:pt x="716" y="206"/>
                  </a:cubicBezTo>
                  <a:lnTo>
                    <a:pt x="702" y="149"/>
                  </a:lnTo>
                  <a:lnTo>
                    <a:pt x="689" y="92"/>
                  </a:lnTo>
                  <a:lnTo>
                    <a:pt x="683" y="68"/>
                  </a:lnTo>
                  <a:cubicBezTo>
                    <a:pt x="717" y="54"/>
                    <a:pt x="752" y="40"/>
                    <a:pt x="786" y="26"/>
                  </a:cubicBezTo>
                  <a:lnTo>
                    <a:pt x="759" y="398"/>
                  </a:lnTo>
                  <a:lnTo>
                    <a:pt x="753" y="467"/>
                  </a:lnTo>
                  <a:lnTo>
                    <a:pt x="774" y="488"/>
                  </a:lnTo>
                  <a:lnTo>
                    <a:pt x="830" y="97"/>
                  </a:lnTo>
                  <a:lnTo>
                    <a:pt x="793" y="116"/>
                  </a:lnTo>
                  <a:close/>
                </a:path>
              </a:pathLst>
            </a:custGeom>
            <a:solidFill>
              <a:srgbClr val="D096ED"/>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55" b="0" i="0" u="none" strike="noStrike" kern="1200" cap="none" spc="0" normalizeH="0" baseline="0" noProof="0">
                <a:ln>
                  <a:noFill/>
                </a:ln>
                <a:solidFill>
                  <a:schemeClr val="tx1"/>
                </a:solidFill>
                <a:effectLst/>
                <a:uLnTx/>
                <a:uFillTx/>
                <a:latin typeface="+mn-lt"/>
                <a:ea typeface="+mn-ea"/>
                <a:cs typeface="+mn-cs"/>
              </a:endParaRPr>
            </a:p>
          </p:txBody>
        </p:sp>
      </p:grpSp>
      <p:grpSp>
        <p:nvGrpSpPr>
          <p:cNvPr id="3" name="组合 2"/>
          <p:cNvGrpSpPr/>
          <p:nvPr/>
        </p:nvGrpSpPr>
        <p:grpSpPr>
          <a:xfrm>
            <a:off x="3907155" y="2310130"/>
            <a:ext cx="2021840" cy="2024380"/>
            <a:chOff x="6153" y="3638"/>
            <a:chExt cx="3184" cy="3188"/>
          </a:xfrm>
        </p:grpSpPr>
        <p:sp>
          <p:nvSpPr>
            <p:cNvPr id="17" name="椭圆 16"/>
            <p:cNvSpPr/>
            <p:nvPr/>
          </p:nvSpPr>
          <p:spPr>
            <a:xfrm>
              <a:off x="6153" y="3638"/>
              <a:ext cx="3185" cy="3188"/>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21" name="Freeform 14"/>
            <p:cNvSpPr>
              <a:spLocks noEditPoints="1"/>
            </p:cNvSpPr>
            <p:nvPr/>
          </p:nvSpPr>
          <p:spPr bwMode="auto">
            <a:xfrm>
              <a:off x="7153" y="4755"/>
              <a:ext cx="1225" cy="1045"/>
            </a:xfrm>
            <a:custGeom>
              <a:avLst/>
              <a:gdLst>
                <a:gd name="T0" fmla="*/ 400 w 844"/>
                <a:gd name="T1" fmla="*/ 140 h 717"/>
                <a:gd name="T2" fmla="*/ 74 w 844"/>
                <a:gd name="T3" fmla="*/ 0 h 717"/>
                <a:gd name="T4" fmla="*/ 74 w 844"/>
                <a:gd name="T5" fmla="*/ 72 h 717"/>
                <a:gd name="T6" fmla="*/ 400 w 844"/>
                <a:gd name="T7" fmla="*/ 140 h 717"/>
                <a:gd name="T8" fmla="*/ 765 w 844"/>
                <a:gd name="T9" fmla="*/ 0 h 717"/>
                <a:gd name="T10" fmla="*/ 439 w 844"/>
                <a:gd name="T11" fmla="*/ 140 h 717"/>
                <a:gd name="T12" fmla="*/ 439 w 844"/>
                <a:gd name="T13" fmla="*/ 140 h 717"/>
                <a:gd name="T14" fmla="*/ 765 w 844"/>
                <a:gd name="T15" fmla="*/ 72 h 717"/>
                <a:gd name="T16" fmla="*/ 765 w 844"/>
                <a:gd name="T17" fmla="*/ 0 h 717"/>
                <a:gd name="T18" fmla="*/ 0 w 844"/>
                <a:gd name="T19" fmla="*/ 632 h 717"/>
                <a:gd name="T20" fmla="*/ 405 w 844"/>
                <a:gd name="T21" fmla="*/ 717 h 717"/>
                <a:gd name="T22" fmla="*/ 405 w 844"/>
                <a:gd name="T23" fmla="*/ 162 h 717"/>
                <a:gd name="T24" fmla="*/ 0 w 844"/>
                <a:gd name="T25" fmla="*/ 77 h 717"/>
                <a:gd name="T26" fmla="*/ 0 w 844"/>
                <a:gd name="T27" fmla="*/ 632 h 717"/>
                <a:gd name="T28" fmla="*/ 439 w 844"/>
                <a:gd name="T29" fmla="*/ 162 h 717"/>
                <a:gd name="T30" fmla="*/ 439 w 844"/>
                <a:gd name="T31" fmla="*/ 717 h 717"/>
                <a:gd name="T32" fmla="*/ 844 w 844"/>
                <a:gd name="T33" fmla="*/ 632 h 717"/>
                <a:gd name="T34" fmla="*/ 844 w 844"/>
                <a:gd name="T35" fmla="*/ 77 h 717"/>
                <a:gd name="T36" fmla="*/ 439 w 844"/>
                <a:gd name="T37" fmla="*/ 16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44" h="717">
                  <a:moveTo>
                    <a:pt x="400" y="140"/>
                  </a:moveTo>
                  <a:lnTo>
                    <a:pt x="74" y="0"/>
                  </a:lnTo>
                  <a:lnTo>
                    <a:pt x="74" y="72"/>
                  </a:lnTo>
                  <a:lnTo>
                    <a:pt x="400" y="140"/>
                  </a:lnTo>
                  <a:close/>
                  <a:moveTo>
                    <a:pt x="765" y="0"/>
                  </a:moveTo>
                  <a:lnTo>
                    <a:pt x="439" y="140"/>
                  </a:lnTo>
                  <a:lnTo>
                    <a:pt x="765" y="72"/>
                  </a:lnTo>
                  <a:lnTo>
                    <a:pt x="765" y="0"/>
                  </a:lnTo>
                  <a:close/>
                  <a:moveTo>
                    <a:pt x="0" y="632"/>
                  </a:moveTo>
                  <a:lnTo>
                    <a:pt x="405" y="717"/>
                  </a:lnTo>
                  <a:lnTo>
                    <a:pt x="405" y="162"/>
                  </a:lnTo>
                  <a:lnTo>
                    <a:pt x="0" y="77"/>
                  </a:lnTo>
                  <a:lnTo>
                    <a:pt x="0" y="632"/>
                  </a:lnTo>
                  <a:close/>
                  <a:moveTo>
                    <a:pt x="439" y="162"/>
                  </a:moveTo>
                  <a:lnTo>
                    <a:pt x="439" y="717"/>
                  </a:lnTo>
                  <a:lnTo>
                    <a:pt x="844" y="632"/>
                  </a:lnTo>
                  <a:lnTo>
                    <a:pt x="844" y="77"/>
                  </a:lnTo>
                  <a:lnTo>
                    <a:pt x="439" y="162"/>
                  </a:lnTo>
                  <a:close/>
                </a:path>
              </a:pathLst>
            </a:custGeom>
            <a:solidFill>
              <a:srgbClr val="FD6968"/>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55" b="0" i="0" u="none" strike="noStrike" kern="1200" cap="none" spc="0" normalizeH="0" baseline="0" noProof="0">
                <a:ln>
                  <a:noFill/>
                </a:ln>
                <a:solidFill>
                  <a:schemeClr val="tx1"/>
                </a:solidFill>
                <a:effectLst/>
                <a:uLnTx/>
                <a:uFillTx/>
                <a:latin typeface="+mn-lt"/>
                <a:ea typeface="+mn-ea"/>
                <a:cs typeface="+mn-cs"/>
              </a:endParaRPr>
            </a:p>
          </p:txBody>
        </p:sp>
      </p:grpSp>
      <p:grpSp>
        <p:nvGrpSpPr>
          <p:cNvPr id="4" name="组合 3"/>
          <p:cNvGrpSpPr/>
          <p:nvPr/>
        </p:nvGrpSpPr>
        <p:grpSpPr>
          <a:xfrm>
            <a:off x="6438900" y="2310130"/>
            <a:ext cx="2024380" cy="2024380"/>
            <a:chOff x="10140" y="3638"/>
            <a:chExt cx="3188" cy="3188"/>
          </a:xfrm>
        </p:grpSpPr>
        <p:sp>
          <p:nvSpPr>
            <p:cNvPr id="18" name="椭圆 17"/>
            <p:cNvSpPr/>
            <p:nvPr/>
          </p:nvSpPr>
          <p:spPr>
            <a:xfrm>
              <a:off x="10140" y="3638"/>
              <a:ext cx="3188" cy="3188"/>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22" name="Freeform 15"/>
            <p:cNvSpPr>
              <a:spLocks noEditPoints="1"/>
            </p:cNvSpPr>
            <p:nvPr/>
          </p:nvSpPr>
          <p:spPr bwMode="auto">
            <a:xfrm>
              <a:off x="11330" y="4755"/>
              <a:ext cx="863" cy="1028"/>
            </a:xfrm>
            <a:custGeom>
              <a:avLst/>
              <a:gdLst>
                <a:gd name="T0" fmla="*/ 323 w 671"/>
                <a:gd name="T1" fmla="*/ 326 h 798"/>
                <a:gd name="T2" fmla="*/ 323 w 671"/>
                <a:gd name="T3" fmla="*/ 798 h 798"/>
                <a:gd name="T4" fmla="*/ 671 w 671"/>
                <a:gd name="T5" fmla="*/ 675 h 798"/>
                <a:gd name="T6" fmla="*/ 671 w 671"/>
                <a:gd name="T7" fmla="*/ 203 h 798"/>
                <a:gd name="T8" fmla="*/ 323 w 671"/>
                <a:gd name="T9" fmla="*/ 326 h 798"/>
                <a:gd name="T10" fmla="*/ 292 w 671"/>
                <a:gd name="T11" fmla="*/ 356 h 798"/>
                <a:gd name="T12" fmla="*/ 292 w 671"/>
                <a:gd name="T13" fmla="*/ 422 h 798"/>
                <a:gd name="T14" fmla="*/ 228 w 671"/>
                <a:gd name="T15" fmla="*/ 391 h 798"/>
                <a:gd name="T16" fmla="*/ 228 w 671"/>
                <a:gd name="T17" fmla="*/ 320 h 798"/>
                <a:gd name="T18" fmla="*/ 292 w 671"/>
                <a:gd name="T19" fmla="*/ 356 h 798"/>
                <a:gd name="T20" fmla="*/ 577 w 671"/>
                <a:gd name="T21" fmla="*/ 152 h 798"/>
                <a:gd name="T22" fmla="*/ 559 w 671"/>
                <a:gd name="T23" fmla="*/ 143 h 798"/>
                <a:gd name="T24" fmla="*/ 224 w 671"/>
                <a:gd name="T25" fmla="*/ 260 h 798"/>
                <a:gd name="T26" fmla="*/ 214 w 671"/>
                <a:gd name="T27" fmla="*/ 269 h 798"/>
                <a:gd name="T28" fmla="*/ 214 w 671"/>
                <a:gd name="T29" fmla="*/ 748 h 798"/>
                <a:gd name="T30" fmla="*/ 305 w 671"/>
                <a:gd name="T31" fmla="*/ 797 h 798"/>
                <a:gd name="T32" fmla="*/ 305 w 671"/>
                <a:gd name="T33" fmla="*/ 326 h 798"/>
                <a:gd name="T34" fmla="*/ 231 w 671"/>
                <a:gd name="T35" fmla="*/ 287 h 798"/>
                <a:gd name="T36" fmla="*/ 232 w 671"/>
                <a:gd name="T37" fmla="*/ 286 h 798"/>
                <a:gd name="T38" fmla="*/ 568 w 671"/>
                <a:gd name="T39" fmla="*/ 170 h 798"/>
                <a:gd name="T40" fmla="*/ 577 w 671"/>
                <a:gd name="T41" fmla="*/ 152 h 798"/>
                <a:gd name="T42" fmla="*/ 78 w 671"/>
                <a:gd name="T43" fmla="*/ 216 h 798"/>
                <a:gd name="T44" fmla="*/ 78 w 671"/>
                <a:gd name="T45" fmla="*/ 281 h 798"/>
                <a:gd name="T46" fmla="*/ 14 w 671"/>
                <a:gd name="T47" fmla="*/ 250 h 798"/>
                <a:gd name="T48" fmla="*/ 14 w 671"/>
                <a:gd name="T49" fmla="*/ 180 h 798"/>
                <a:gd name="T50" fmla="*/ 78 w 671"/>
                <a:gd name="T51" fmla="*/ 216 h 798"/>
                <a:gd name="T52" fmla="*/ 363 w 671"/>
                <a:gd name="T53" fmla="*/ 11 h 798"/>
                <a:gd name="T54" fmla="*/ 346 w 671"/>
                <a:gd name="T55" fmla="*/ 2 h 798"/>
                <a:gd name="T56" fmla="*/ 10 w 671"/>
                <a:gd name="T57" fmla="*/ 119 h 798"/>
                <a:gd name="T58" fmla="*/ 0 w 671"/>
                <a:gd name="T59" fmla="*/ 128 h 798"/>
                <a:gd name="T60" fmla="*/ 0 w 671"/>
                <a:gd name="T61" fmla="*/ 608 h 798"/>
                <a:gd name="T62" fmla="*/ 92 w 671"/>
                <a:gd name="T63" fmla="*/ 656 h 798"/>
                <a:gd name="T64" fmla="*/ 92 w 671"/>
                <a:gd name="T65" fmla="*/ 186 h 798"/>
                <a:gd name="T66" fmla="*/ 17 w 671"/>
                <a:gd name="T67" fmla="*/ 146 h 798"/>
                <a:gd name="T68" fmla="*/ 18 w 671"/>
                <a:gd name="T69" fmla="*/ 146 h 798"/>
                <a:gd name="T70" fmla="*/ 354 w 671"/>
                <a:gd name="T71" fmla="*/ 29 h 798"/>
                <a:gd name="T72" fmla="*/ 363 w 671"/>
                <a:gd name="T73" fmla="*/ 11 h 798"/>
                <a:gd name="T74" fmla="*/ 185 w 671"/>
                <a:gd name="T75" fmla="*/ 290 h 798"/>
                <a:gd name="T76" fmla="*/ 185 w 671"/>
                <a:gd name="T77" fmla="*/ 355 h 798"/>
                <a:gd name="T78" fmla="*/ 121 w 671"/>
                <a:gd name="T79" fmla="*/ 324 h 798"/>
                <a:gd name="T80" fmla="*/ 121 w 671"/>
                <a:gd name="T81" fmla="*/ 254 h 798"/>
                <a:gd name="T82" fmla="*/ 185 w 671"/>
                <a:gd name="T83" fmla="*/ 290 h 798"/>
                <a:gd name="T84" fmla="*/ 470 w 671"/>
                <a:gd name="T85" fmla="*/ 85 h 798"/>
                <a:gd name="T86" fmla="*/ 453 w 671"/>
                <a:gd name="T87" fmla="*/ 76 h 798"/>
                <a:gd name="T88" fmla="*/ 117 w 671"/>
                <a:gd name="T89" fmla="*/ 193 h 798"/>
                <a:gd name="T90" fmla="*/ 107 w 671"/>
                <a:gd name="T91" fmla="*/ 202 h 798"/>
                <a:gd name="T92" fmla="*/ 107 w 671"/>
                <a:gd name="T93" fmla="*/ 682 h 798"/>
                <a:gd name="T94" fmla="*/ 199 w 671"/>
                <a:gd name="T95" fmla="*/ 730 h 798"/>
                <a:gd name="T96" fmla="*/ 199 w 671"/>
                <a:gd name="T97" fmla="*/ 260 h 798"/>
                <a:gd name="T98" fmla="*/ 124 w 671"/>
                <a:gd name="T99" fmla="*/ 220 h 798"/>
                <a:gd name="T100" fmla="*/ 125 w 671"/>
                <a:gd name="T101" fmla="*/ 219 h 798"/>
                <a:gd name="T102" fmla="*/ 461 w 671"/>
                <a:gd name="T103" fmla="*/ 103 h 798"/>
                <a:gd name="T104" fmla="*/ 470 w 671"/>
                <a:gd name="T105" fmla="*/ 85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71" h="798">
                  <a:moveTo>
                    <a:pt x="323" y="326"/>
                  </a:moveTo>
                  <a:lnTo>
                    <a:pt x="323" y="798"/>
                  </a:lnTo>
                  <a:lnTo>
                    <a:pt x="671" y="675"/>
                  </a:lnTo>
                  <a:lnTo>
                    <a:pt x="671" y="203"/>
                  </a:lnTo>
                  <a:lnTo>
                    <a:pt x="323" y="326"/>
                  </a:lnTo>
                  <a:close/>
                  <a:moveTo>
                    <a:pt x="292" y="356"/>
                  </a:moveTo>
                  <a:lnTo>
                    <a:pt x="292" y="422"/>
                  </a:lnTo>
                  <a:cubicBezTo>
                    <a:pt x="260" y="416"/>
                    <a:pt x="228" y="391"/>
                    <a:pt x="228" y="391"/>
                  </a:cubicBezTo>
                  <a:lnTo>
                    <a:pt x="228" y="320"/>
                  </a:lnTo>
                  <a:cubicBezTo>
                    <a:pt x="267" y="352"/>
                    <a:pt x="292" y="356"/>
                    <a:pt x="292" y="356"/>
                  </a:cubicBezTo>
                  <a:close/>
                  <a:moveTo>
                    <a:pt x="577" y="152"/>
                  </a:moveTo>
                  <a:cubicBezTo>
                    <a:pt x="575" y="145"/>
                    <a:pt x="567" y="141"/>
                    <a:pt x="559" y="143"/>
                  </a:cubicBezTo>
                  <a:lnTo>
                    <a:pt x="224" y="260"/>
                  </a:lnTo>
                  <a:cubicBezTo>
                    <a:pt x="219" y="261"/>
                    <a:pt x="215" y="265"/>
                    <a:pt x="214" y="269"/>
                  </a:cubicBezTo>
                  <a:lnTo>
                    <a:pt x="214" y="748"/>
                  </a:lnTo>
                  <a:cubicBezTo>
                    <a:pt x="226" y="772"/>
                    <a:pt x="275" y="797"/>
                    <a:pt x="305" y="797"/>
                  </a:cubicBezTo>
                  <a:lnTo>
                    <a:pt x="305" y="326"/>
                  </a:lnTo>
                  <a:cubicBezTo>
                    <a:pt x="289" y="324"/>
                    <a:pt x="253" y="305"/>
                    <a:pt x="231" y="287"/>
                  </a:cubicBezTo>
                  <a:cubicBezTo>
                    <a:pt x="231" y="286"/>
                    <a:pt x="232" y="286"/>
                    <a:pt x="232" y="286"/>
                  </a:cubicBezTo>
                  <a:lnTo>
                    <a:pt x="568" y="170"/>
                  </a:lnTo>
                  <a:cubicBezTo>
                    <a:pt x="575" y="167"/>
                    <a:pt x="579" y="159"/>
                    <a:pt x="577" y="152"/>
                  </a:cubicBezTo>
                  <a:close/>
                  <a:moveTo>
                    <a:pt x="78" y="216"/>
                  </a:moveTo>
                  <a:lnTo>
                    <a:pt x="78" y="281"/>
                  </a:lnTo>
                  <a:cubicBezTo>
                    <a:pt x="46" y="275"/>
                    <a:pt x="14" y="250"/>
                    <a:pt x="14" y="250"/>
                  </a:cubicBezTo>
                  <a:lnTo>
                    <a:pt x="14" y="180"/>
                  </a:lnTo>
                  <a:cubicBezTo>
                    <a:pt x="53" y="212"/>
                    <a:pt x="78" y="216"/>
                    <a:pt x="78" y="216"/>
                  </a:cubicBezTo>
                  <a:close/>
                  <a:moveTo>
                    <a:pt x="363" y="11"/>
                  </a:moveTo>
                  <a:cubicBezTo>
                    <a:pt x="361" y="4"/>
                    <a:pt x="353" y="0"/>
                    <a:pt x="346" y="2"/>
                  </a:cubicBezTo>
                  <a:lnTo>
                    <a:pt x="10" y="119"/>
                  </a:lnTo>
                  <a:cubicBezTo>
                    <a:pt x="5" y="121"/>
                    <a:pt x="2" y="124"/>
                    <a:pt x="0" y="128"/>
                  </a:cubicBezTo>
                  <a:lnTo>
                    <a:pt x="0" y="608"/>
                  </a:lnTo>
                  <a:cubicBezTo>
                    <a:pt x="12" y="631"/>
                    <a:pt x="61" y="656"/>
                    <a:pt x="92" y="656"/>
                  </a:cubicBezTo>
                  <a:lnTo>
                    <a:pt x="92" y="186"/>
                  </a:lnTo>
                  <a:cubicBezTo>
                    <a:pt x="76" y="183"/>
                    <a:pt x="40" y="164"/>
                    <a:pt x="17" y="146"/>
                  </a:cubicBezTo>
                  <a:cubicBezTo>
                    <a:pt x="18" y="146"/>
                    <a:pt x="18" y="146"/>
                    <a:pt x="18" y="146"/>
                  </a:cubicBezTo>
                  <a:lnTo>
                    <a:pt x="354" y="29"/>
                  </a:lnTo>
                  <a:cubicBezTo>
                    <a:pt x="362" y="26"/>
                    <a:pt x="366" y="19"/>
                    <a:pt x="363" y="11"/>
                  </a:cubicBezTo>
                  <a:close/>
                  <a:moveTo>
                    <a:pt x="185" y="290"/>
                  </a:moveTo>
                  <a:lnTo>
                    <a:pt x="185" y="355"/>
                  </a:lnTo>
                  <a:cubicBezTo>
                    <a:pt x="153" y="349"/>
                    <a:pt x="121" y="324"/>
                    <a:pt x="121" y="324"/>
                  </a:cubicBezTo>
                  <a:lnTo>
                    <a:pt x="121" y="254"/>
                  </a:lnTo>
                  <a:cubicBezTo>
                    <a:pt x="160" y="286"/>
                    <a:pt x="185" y="290"/>
                    <a:pt x="185" y="290"/>
                  </a:cubicBezTo>
                  <a:close/>
                  <a:moveTo>
                    <a:pt x="470" y="85"/>
                  </a:moveTo>
                  <a:cubicBezTo>
                    <a:pt x="468" y="78"/>
                    <a:pt x="460" y="74"/>
                    <a:pt x="453" y="76"/>
                  </a:cubicBezTo>
                  <a:lnTo>
                    <a:pt x="117" y="193"/>
                  </a:lnTo>
                  <a:cubicBezTo>
                    <a:pt x="112" y="195"/>
                    <a:pt x="108" y="198"/>
                    <a:pt x="107" y="202"/>
                  </a:cubicBezTo>
                  <a:lnTo>
                    <a:pt x="107" y="682"/>
                  </a:lnTo>
                  <a:cubicBezTo>
                    <a:pt x="119" y="705"/>
                    <a:pt x="168" y="730"/>
                    <a:pt x="199" y="730"/>
                  </a:cubicBezTo>
                  <a:lnTo>
                    <a:pt x="199" y="260"/>
                  </a:lnTo>
                  <a:cubicBezTo>
                    <a:pt x="183" y="257"/>
                    <a:pt x="146" y="238"/>
                    <a:pt x="124" y="220"/>
                  </a:cubicBezTo>
                  <a:cubicBezTo>
                    <a:pt x="125" y="220"/>
                    <a:pt x="125" y="220"/>
                    <a:pt x="125" y="219"/>
                  </a:cubicBezTo>
                  <a:lnTo>
                    <a:pt x="461" y="103"/>
                  </a:lnTo>
                  <a:cubicBezTo>
                    <a:pt x="469" y="100"/>
                    <a:pt x="473" y="93"/>
                    <a:pt x="470" y="85"/>
                  </a:cubicBezTo>
                  <a:close/>
                </a:path>
              </a:pathLst>
            </a:custGeom>
            <a:solidFill>
              <a:srgbClr val="FDBE5D"/>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55" b="0" i="0" u="none" strike="noStrike" kern="1200" cap="none" spc="0" normalizeH="0" baseline="0" noProof="0">
                <a:ln>
                  <a:noFill/>
                </a:ln>
                <a:solidFill>
                  <a:schemeClr val="tx1"/>
                </a:solidFill>
                <a:effectLst/>
                <a:uLnTx/>
                <a:uFillTx/>
                <a:latin typeface="+mn-lt"/>
                <a:ea typeface="+mn-ea"/>
                <a:cs typeface="+mn-cs"/>
              </a:endParaRPr>
            </a:p>
          </p:txBody>
        </p:sp>
      </p:grpSp>
      <p:grpSp>
        <p:nvGrpSpPr>
          <p:cNvPr id="27" name="组合 26"/>
          <p:cNvGrpSpPr/>
          <p:nvPr/>
        </p:nvGrpSpPr>
        <p:grpSpPr>
          <a:xfrm>
            <a:off x="8972550" y="2310130"/>
            <a:ext cx="2024380" cy="2024380"/>
            <a:chOff x="14130" y="3638"/>
            <a:chExt cx="3188" cy="3188"/>
          </a:xfrm>
        </p:grpSpPr>
        <p:sp>
          <p:nvSpPr>
            <p:cNvPr id="28" name="椭圆 27"/>
            <p:cNvSpPr/>
            <p:nvPr/>
          </p:nvSpPr>
          <p:spPr>
            <a:xfrm>
              <a:off x="14130" y="3638"/>
              <a:ext cx="3188" cy="3188"/>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29" name="Freeform 25"/>
            <p:cNvSpPr>
              <a:spLocks noEditPoints="1"/>
            </p:cNvSpPr>
            <p:nvPr/>
          </p:nvSpPr>
          <p:spPr bwMode="auto">
            <a:xfrm>
              <a:off x="15175" y="4916"/>
              <a:ext cx="1068" cy="880"/>
            </a:xfrm>
            <a:custGeom>
              <a:avLst/>
              <a:gdLst>
                <a:gd name="T0" fmla="*/ 571 w 1073"/>
                <a:gd name="T1" fmla="*/ 667 h 884"/>
                <a:gd name="T2" fmla="*/ 41 w 1073"/>
                <a:gd name="T3" fmla="*/ 596 h 884"/>
                <a:gd name="T4" fmla="*/ 912 w 1073"/>
                <a:gd name="T5" fmla="*/ 619 h 884"/>
                <a:gd name="T6" fmla="*/ 899 w 1073"/>
                <a:gd name="T7" fmla="*/ 602 h 884"/>
                <a:gd name="T8" fmla="*/ 566 w 1073"/>
                <a:gd name="T9" fmla="*/ 634 h 884"/>
                <a:gd name="T10" fmla="*/ 45 w 1073"/>
                <a:gd name="T11" fmla="*/ 382 h 884"/>
                <a:gd name="T12" fmla="*/ 577 w 1073"/>
                <a:gd name="T13" fmla="*/ 651 h 884"/>
                <a:gd name="T14" fmla="*/ 911 w 1073"/>
                <a:gd name="T15" fmla="*/ 489 h 884"/>
                <a:gd name="T16" fmla="*/ 566 w 1073"/>
                <a:gd name="T17" fmla="*/ 634 h 884"/>
                <a:gd name="T18" fmla="*/ 788 w 1073"/>
                <a:gd name="T19" fmla="*/ 456 h 884"/>
                <a:gd name="T20" fmla="*/ 779 w 1073"/>
                <a:gd name="T21" fmla="*/ 348 h 884"/>
                <a:gd name="T22" fmla="*/ 224 w 1073"/>
                <a:gd name="T23" fmla="*/ 340 h 884"/>
                <a:gd name="T24" fmla="*/ 56 w 1073"/>
                <a:gd name="T25" fmla="*/ 377 h 884"/>
                <a:gd name="T26" fmla="*/ 566 w 1073"/>
                <a:gd name="T27" fmla="*/ 867 h 884"/>
                <a:gd name="T28" fmla="*/ 45 w 1073"/>
                <a:gd name="T29" fmla="*/ 614 h 884"/>
                <a:gd name="T30" fmla="*/ 577 w 1073"/>
                <a:gd name="T31" fmla="*/ 884 h 884"/>
                <a:gd name="T32" fmla="*/ 911 w 1073"/>
                <a:gd name="T33" fmla="*/ 722 h 884"/>
                <a:gd name="T34" fmla="*/ 566 w 1073"/>
                <a:gd name="T35" fmla="*/ 867 h 884"/>
                <a:gd name="T36" fmla="*/ 839 w 1073"/>
                <a:gd name="T37" fmla="*/ 271 h 884"/>
                <a:gd name="T38" fmla="*/ 831 w 1073"/>
                <a:gd name="T39" fmla="*/ 290 h 884"/>
                <a:gd name="T40" fmla="*/ 836 w 1073"/>
                <a:gd name="T41" fmla="*/ 318 h 884"/>
                <a:gd name="T42" fmla="*/ 814 w 1073"/>
                <a:gd name="T43" fmla="*/ 443 h 884"/>
                <a:gd name="T44" fmla="*/ 877 w 1073"/>
                <a:gd name="T45" fmla="*/ 333 h 884"/>
                <a:gd name="T46" fmla="*/ 870 w 1073"/>
                <a:gd name="T47" fmla="*/ 306 h 884"/>
                <a:gd name="T48" fmla="*/ 876 w 1073"/>
                <a:gd name="T49" fmla="*/ 277 h 884"/>
                <a:gd name="T50" fmla="*/ 869 w 1073"/>
                <a:gd name="T51" fmla="*/ 179 h 884"/>
                <a:gd name="T52" fmla="*/ 1067 w 1073"/>
                <a:gd name="T53" fmla="*/ 137 h 884"/>
                <a:gd name="T54" fmla="*/ 608 w 1073"/>
                <a:gd name="T55" fmla="*/ 4 h 884"/>
                <a:gd name="T56" fmla="*/ 325 w 1073"/>
                <a:gd name="T57" fmla="*/ 23 h 884"/>
                <a:gd name="T58" fmla="*/ 9 w 1073"/>
                <a:gd name="T59" fmla="*/ 61 h 884"/>
                <a:gd name="T60" fmla="*/ 377 w 1073"/>
                <a:gd name="T61" fmla="*/ 255 h 884"/>
                <a:gd name="T62" fmla="*/ 817 w 1073"/>
                <a:gd name="T63" fmla="*/ 188 h 884"/>
                <a:gd name="T64" fmla="*/ 494 w 1073"/>
                <a:gd name="T65" fmla="*/ 127 h 884"/>
                <a:gd name="T66" fmla="*/ 829 w 1073"/>
                <a:gd name="T67" fmla="*/ 161 h 884"/>
                <a:gd name="T68" fmla="*/ 756 w 1073"/>
                <a:gd name="T69" fmla="*/ 222 h 884"/>
                <a:gd name="T70" fmla="*/ 248 w 1073"/>
                <a:gd name="T71" fmla="*/ 340 h 884"/>
                <a:gd name="T72" fmla="*/ 367 w 1073"/>
                <a:gd name="T73" fmla="*/ 276 h 884"/>
                <a:gd name="T74" fmla="*/ 756 w 1073"/>
                <a:gd name="T75" fmla="*/ 222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73" h="884">
                  <a:moveTo>
                    <a:pt x="564" y="750"/>
                  </a:moveTo>
                  <a:cubicBezTo>
                    <a:pt x="557" y="722"/>
                    <a:pt x="556" y="694"/>
                    <a:pt x="571" y="667"/>
                  </a:cubicBezTo>
                  <a:lnTo>
                    <a:pt x="42" y="497"/>
                  </a:lnTo>
                  <a:cubicBezTo>
                    <a:pt x="22" y="524"/>
                    <a:pt x="17" y="559"/>
                    <a:pt x="41" y="596"/>
                  </a:cubicBezTo>
                  <a:lnTo>
                    <a:pt x="575" y="767"/>
                  </a:lnTo>
                  <a:lnTo>
                    <a:pt x="912" y="619"/>
                  </a:lnTo>
                  <a:cubicBezTo>
                    <a:pt x="921" y="615"/>
                    <a:pt x="919" y="608"/>
                    <a:pt x="908" y="605"/>
                  </a:cubicBezTo>
                  <a:lnTo>
                    <a:pt x="899" y="602"/>
                  </a:lnTo>
                  <a:lnTo>
                    <a:pt x="564" y="750"/>
                  </a:lnTo>
                  <a:close/>
                  <a:moveTo>
                    <a:pt x="566" y="634"/>
                  </a:moveTo>
                  <a:cubicBezTo>
                    <a:pt x="559" y="606"/>
                    <a:pt x="558" y="578"/>
                    <a:pt x="573" y="551"/>
                  </a:cubicBezTo>
                  <a:lnTo>
                    <a:pt x="45" y="382"/>
                  </a:lnTo>
                  <a:cubicBezTo>
                    <a:pt x="24" y="408"/>
                    <a:pt x="19" y="443"/>
                    <a:pt x="43" y="480"/>
                  </a:cubicBezTo>
                  <a:lnTo>
                    <a:pt x="577" y="651"/>
                  </a:lnTo>
                  <a:lnTo>
                    <a:pt x="914" y="503"/>
                  </a:lnTo>
                  <a:cubicBezTo>
                    <a:pt x="923" y="499"/>
                    <a:pt x="922" y="493"/>
                    <a:pt x="911" y="489"/>
                  </a:cubicBezTo>
                  <a:lnTo>
                    <a:pt x="902" y="486"/>
                  </a:lnTo>
                  <a:lnTo>
                    <a:pt x="566" y="634"/>
                  </a:lnTo>
                  <a:close/>
                  <a:moveTo>
                    <a:pt x="584" y="546"/>
                  </a:moveTo>
                  <a:lnTo>
                    <a:pt x="788" y="456"/>
                  </a:lnTo>
                  <a:lnTo>
                    <a:pt x="803" y="355"/>
                  </a:lnTo>
                  <a:lnTo>
                    <a:pt x="779" y="348"/>
                  </a:lnTo>
                  <a:cubicBezTo>
                    <a:pt x="768" y="432"/>
                    <a:pt x="560" y="438"/>
                    <a:pt x="502" y="438"/>
                  </a:cubicBezTo>
                  <a:cubicBezTo>
                    <a:pt x="442" y="438"/>
                    <a:pt x="224" y="431"/>
                    <a:pt x="224" y="340"/>
                  </a:cubicBezTo>
                  <a:lnTo>
                    <a:pt x="224" y="303"/>
                  </a:lnTo>
                  <a:lnTo>
                    <a:pt x="56" y="377"/>
                  </a:lnTo>
                  <a:lnTo>
                    <a:pt x="584" y="546"/>
                  </a:lnTo>
                  <a:close/>
                  <a:moveTo>
                    <a:pt x="566" y="867"/>
                  </a:moveTo>
                  <a:cubicBezTo>
                    <a:pt x="559" y="839"/>
                    <a:pt x="558" y="810"/>
                    <a:pt x="573" y="783"/>
                  </a:cubicBezTo>
                  <a:lnTo>
                    <a:pt x="45" y="614"/>
                  </a:lnTo>
                  <a:cubicBezTo>
                    <a:pt x="24" y="641"/>
                    <a:pt x="19" y="676"/>
                    <a:pt x="43" y="713"/>
                  </a:cubicBezTo>
                  <a:lnTo>
                    <a:pt x="577" y="884"/>
                  </a:lnTo>
                  <a:lnTo>
                    <a:pt x="914" y="735"/>
                  </a:lnTo>
                  <a:cubicBezTo>
                    <a:pt x="923" y="731"/>
                    <a:pt x="922" y="725"/>
                    <a:pt x="911" y="722"/>
                  </a:cubicBezTo>
                  <a:lnTo>
                    <a:pt x="902" y="719"/>
                  </a:lnTo>
                  <a:lnTo>
                    <a:pt x="566" y="867"/>
                  </a:lnTo>
                  <a:close/>
                  <a:moveTo>
                    <a:pt x="839" y="173"/>
                  </a:moveTo>
                  <a:lnTo>
                    <a:pt x="839" y="271"/>
                  </a:lnTo>
                  <a:cubicBezTo>
                    <a:pt x="836" y="272"/>
                    <a:pt x="832" y="274"/>
                    <a:pt x="832" y="277"/>
                  </a:cubicBezTo>
                  <a:lnTo>
                    <a:pt x="831" y="290"/>
                  </a:lnTo>
                  <a:cubicBezTo>
                    <a:pt x="831" y="298"/>
                    <a:pt x="838" y="301"/>
                    <a:pt x="837" y="307"/>
                  </a:cubicBezTo>
                  <a:lnTo>
                    <a:pt x="836" y="318"/>
                  </a:lnTo>
                  <a:cubicBezTo>
                    <a:pt x="836" y="323"/>
                    <a:pt x="831" y="327"/>
                    <a:pt x="831" y="333"/>
                  </a:cubicBezTo>
                  <a:lnTo>
                    <a:pt x="814" y="443"/>
                  </a:lnTo>
                  <a:cubicBezTo>
                    <a:pt x="821" y="456"/>
                    <a:pt x="886" y="456"/>
                    <a:pt x="894" y="443"/>
                  </a:cubicBezTo>
                  <a:lnTo>
                    <a:pt x="877" y="333"/>
                  </a:lnTo>
                  <a:cubicBezTo>
                    <a:pt x="877" y="327"/>
                    <a:pt x="872" y="323"/>
                    <a:pt x="871" y="318"/>
                  </a:cubicBezTo>
                  <a:lnTo>
                    <a:pt x="870" y="306"/>
                  </a:lnTo>
                  <a:cubicBezTo>
                    <a:pt x="870" y="300"/>
                    <a:pt x="877" y="299"/>
                    <a:pt x="877" y="291"/>
                  </a:cubicBezTo>
                  <a:lnTo>
                    <a:pt x="876" y="277"/>
                  </a:lnTo>
                  <a:cubicBezTo>
                    <a:pt x="876" y="274"/>
                    <a:pt x="872" y="272"/>
                    <a:pt x="869" y="271"/>
                  </a:cubicBezTo>
                  <a:cubicBezTo>
                    <a:pt x="869" y="172"/>
                    <a:pt x="869" y="285"/>
                    <a:pt x="869" y="179"/>
                  </a:cubicBezTo>
                  <a:lnTo>
                    <a:pt x="1066" y="144"/>
                  </a:lnTo>
                  <a:cubicBezTo>
                    <a:pt x="1072" y="143"/>
                    <a:pt x="1073" y="140"/>
                    <a:pt x="1067" y="137"/>
                  </a:cubicBezTo>
                  <a:cubicBezTo>
                    <a:pt x="972" y="110"/>
                    <a:pt x="885" y="84"/>
                    <a:pt x="806" y="61"/>
                  </a:cubicBezTo>
                  <a:cubicBezTo>
                    <a:pt x="735" y="41"/>
                    <a:pt x="669" y="21"/>
                    <a:pt x="608" y="4"/>
                  </a:cubicBezTo>
                  <a:cubicBezTo>
                    <a:pt x="597" y="0"/>
                    <a:pt x="590" y="0"/>
                    <a:pt x="579" y="1"/>
                  </a:cubicBezTo>
                  <a:cubicBezTo>
                    <a:pt x="499" y="8"/>
                    <a:pt x="415" y="15"/>
                    <a:pt x="325" y="23"/>
                  </a:cubicBezTo>
                  <a:cubicBezTo>
                    <a:pt x="227" y="31"/>
                    <a:pt x="122" y="40"/>
                    <a:pt x="10" y="49"/>
                  </a:cubicBezTo>
                  <a:cubicBezTo>
                    <a:pt x="0" y="51"/>
                    <a:pt x="2" y="58"/>
                    <a:pt x="9" y="61"/>
                  </a:cubicBezTo>
                  <a:cubicBezTo>
                    <a:pt x="53" y="84"/>
                    <a:pt x="102" y="110"/>
                    <a:pt x="156" y="138"/>
                  </a:cubicBezTo>
                  <a:cubicBezTo>
                    <a:pt x="222" y="173"/>
                    <a:pt x="295" y="211"/>
                    <a:pt x="377" y="255"/>
                  </a:cubicBezTo>
                  <a:cubicBezTo>
                    <a:pt x="385" y="259"/>
                    <a:pt x="400" y="260"/>
                    <a:pt x="412" y="258"/>
                  </a:cubicBezTo>
                  <a:cubicBezTo>
                    <a:pt x="547" y="235"/>
                    <a:pt x="682" y="211"/>
                    <a:pt x="817" y="188"/>
                  </a:cubicBezTo>
                  <a:cubicBezTo>
                    <a:pt x="817" y="183"/>
                    <a:pt x="815" y="180"/>
                    <a:pt x="809" y="179"/>
                  </a:cubicBezTo>
                  <a:lnTo>
                    <a:pt x="494" y="127"/>
                  </a:lnTo>
                  <a:cubicBezTo>
                    <a:pt x="466" y="123"/>
                    <a:pt x="471" y="103"/>
                    <a:pt x="487" y="106"/>
                  </a:cubicBezTo>
                  <a:lnTo>
                    <a:pt x="829" y="161"/>
                  </a:lnTo>
                  <a:cubicBezTo>
                    <a:pt x="835" y="162"/>
                    <a:pt x="839" y="167"/>
                    <a:pt x="839" y="173"/>
                  </a:cubicBezTo>
                  <a:close/>
                  <a:moveTo>
                    <a:pt x="756" y="222"/>
                  </a:moveTo>
                  <a:lnTo>
                    <a:pt x="756" y="340"/>
                  </a:lnTo>
                  <a:cubicBezTo>
                    <a:pt x="756" y="439"/>
                    <a:pt x="248" y="439"/>
                    <a:pt x="248" y="340"/>
                  </a:cubicBezTo>
                  <a:lnTo>
                    <a:pt x="248" y="213"/>
                  </a:lnTo>
                  <a:cubicBezTo>
                    <a:pt x="287" y="234"/>
                    <a:pt x="327" y="255"/>
                    <a:pt x="367" y="276"/>
                  </a:cubicBezTo>
                  <a:cubicBezTo>
                    <a:pt x="380" y="283"/>
                    <a:pt x="401" y="284"/>
                    <a:pt x="416" y="281"/>
                  </a:cubicBezTo>
                  <a:cubicBezTo>
                    <a:pt x="529" y="261"/>
                    <a:pt x="642" y="242"/>
                    <a:pt x="756" y="222"/>
                  </a:cubicBezTo>
                  <a:close/>
                </a:path>
              </a:pathLst>
            </a:custGeom>
            <a:solidFill>
              <a:srgbClr val="01CDCB"/>
            </a:solidFill>
            <a:ln>
              <a:noFill/>
            </a:ln>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55" b="0" i="0" u="none" strike="noStrike" kern="1200" cap="none" spc="0" normalizeH="0" baseline="0" noProof="0">
                <a:ln>
                  <a:noFill/>
                </a:ln>
                <a:solidFill>
                  <a:schemeClr val="tx1"/>
                </a:solidFill>
                <a:effectLst/>
                <a:uLnTx/>
                <a:uFillTx/>
                <a:latin typeface="+mn-lt"/>
                <a:ea typeface="+mn-ea"/>
                <a:cs typeface="+mn-cs"/>
              </a:endParaRPr>
            </a:p>
          </p:txBody>
        </p:sp>
      </p:gr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0" fill="hold"/>
                                        <p:tgtEl>
                                          <p:spTgt spid="25"/>
                                        </p:tgtEl>
                                        <p:attrNameLst>
                                          <p:attrName>ppt_x</p:attrName>
                                        </p:attrNameLst>
                                      </p:cBhvr>
                                      <p:tavLst>
                                        <p:tav tm="0">
                                          <p:val>
                                            <p:strVal val="#ppt_x-.2"/>
                                          </p:val>
                                        </p:tav>
                                        <p:tav tm="100000">
                                          <p:val>
                                            <p:strVal val="#ppt_x"/>
                                          </p:val>
                                        </p:tav>
                                      </p:tavLst>
                                    </p:anim>
                                    <p:anim calcmode="lin" valueType="num">
                                      <p:cBhvr>
                                        <p:cTn id="8" dur="1000" fill="hold"/>
                                        <p:tgtEl>
                                          <p:spTgt spid="25"/>
                                        </p:tgtEl>
                                        <p:attrNameLst>
                                          <p:attrName>ppt_y</p:attrName>
                                        </p:attrNameLst>
                                      </p:cBhvr>
                                      <p:tavLst>
                                        <p:tav tm="0">
                                          <p:val>
                                            <p:strVal val="#ppt_y"/>
                                          </p:val>
                                        </p:tav>
                                        <p:tav tm="100000">
                                          <p:val>
                                            <p:strVal val="#ppt_y"/>
                                          </p:val>
                                        </p:tav>
                                      </p:tavLst>
                                    </p:anim>
                                    <p:animEffect transition="in" filter="wipe(right)" prLst="gradientSize: 0.1">
                                      <p:cBhvr>
                                        <p:cTn id="9" dur="1000"/>
                                        <p:tgtEl>
                                          <p:spTgt spid="25"/>
                                        </p:tgtEl>
                                      </p:cBhvr>
                                    </p:animEffect>
                                  </p:childTnLst>
                                </p:cTn>
                              </p:par>
                            </p:childTnLst>
                          </p:cTn>
                        </p:par>
                        <p:par>
                          <p:cTn id="10" fill="hold">
                            <p:stCondLst>
                              <p:cond delay="1000"/>
                            </p:stCondLst>
                            <p:childTnLst>
                              <p:par>
                                <p:cTn id="11" presetID="35"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2000"/>
                                        <p:tgtEl>
                                          <p:spTgt spid="2"/>
                                        </p:tgtEl>
                                      </p:cBhvr>
                                    </p:animEffect>
                                    <p:anim calcmode="lin" valueType="num">
                                      <p:cBhvr>
                                        <p:cTn id="14" dur="2000" fill="hold"/>
                                        <p:tgtEl>
                                          <p:spTgt spid="2"/>
                                        </p:tgtEl>
                                        <p:attrNameLst>
                                          <p:attrName>style.rotation</p:attrName>
                                        </p:attrNameLst>
                                      </p:cBhvr>
                                      <p:tavLst>
                                        <p:tav tm="0">
                                          <p:val>
                                            <p:fltVal val="720"/>
                                          </p:val>
                                        </p:tav>
                                        <p:tav tm="100000">
                                          <p:val>
                                            <p:fltVal val="0"/>
                                          </p:val>
                                        </p:tav>
                                      </p:tavLst>
                                    </p:anim>
                                    <p:anim calcmode="lin" valueType="num">
                                      <p:cBhvr>
                                        <p:cTn id="15" dur="2000" fill="hold"/>
                                        <p:tgtEl>
                                          <p:spTgt spid="2"/>
                                        </p:tgtEl>
                                        <p:attrNameLst>
                                          <p:attrName>ppt_h</p:attrName>
                                        </p:attrNameLst>
                                      </p:cBhvr>
                                      <p:tavLst>
                                        <p:tav tm="0">
                                          <p:val>
                                            <p:fltVal val="0"/>
                                          </p:val>
                                        </p:tav>
                                        <p:tav tm="100000">
                                          <p:val>
                                            <p:strVal val="#ppt_h"/>
                                          </p:val>
                                        </p:tav>
                                      </p:tavLst>
                                    </p:anim>
                                    <p:anim calcmode="lin" valueType="num">
                                      <p:cBhvr>
                                        <p:cTn id="16" dur="2000" fill="hold"/>
                                        <p:tgtEl>
                                          <p:spTgt spid="2"/>
                                        </p:tgtEl>
                                        <p:attrNameLst>
                                          <p:attrName>ppt_w</p:attrName>
                                        </p:attrNameLst>
                                      </p:cBhvr>
                                      <p:tavLst>
                                        <p:tav tm="0">
                                          <p:val>
                                            <p:fltVal val="0"/>
                                          </p:val>
                                        </p:tav>
                                        <p:tav tm="100000">
                                          <p:val>
                                            <p:strVal val="#ppt_w"/>
                                          </p:val>
                                        </p:tav>
                                      </p:tavLst>
                                    </p:anim>
                                  </p:childTnLst>
                                </p:cTn>
                              </p:par>
                            </p:childTnLst>
                          </p:cTn>
                        </p:par>
                        <p:par>
                          <p:cTn id="17" fill="hold">
                            <p:stCondLst>
                              <p:cond delay="3000"/>
                            </p:stCondLst>
                            <p:childTnLst>
                              <p:par>
                                <p:cTn id="18" presetID="29" presetClass="entr" presetSubtype="0"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1000" fill="hold"/>
                                        <p:tgtEl>
                                          <p:spTgt spid="13"/>
                                        </p:tgtEl>
                                        <p:attrNameLst>
                                          <p:attrName>ppt_x</p:attrName>
                                        </p:attrNameLst>
                                      </p:cBhvr>
                                      <p:tavLst>
                                        <p:tav tm="0">
                                          <p:val>
                                            <p:strVal val="#ppt_x-.2"/>
                                          </p:val>
                                        </p:tav>
                                        <p:tav tm="100000">
                                          <p:val>
                                            <p:strVal val="#ppt_x"/>
                                          </p:val>
                                        </p:tav>
                                      </p:tavLst>
                                    </p:anim>
                                    <p:anim calcmode="lin" valueType="num">
                                      <p:cBhvr>
                                        <p:cTn id="21" dur="1000" fill="hold"/>
                                        <p:tgtEl>
                                          <p:spTgt spid="13"/>
                                        </p:tgtEl>
                                        <p:attrNameLst>
                                          <p:attrName>ppt_y</p:attrName>
                                        </p:attrNameLst>
                                      </p:cBhvr>
                                      <p:tavLst>
                                        <p:tav tm="0">
                                          <p:val>
                                            <p:strVal val="#ppt_y"/>
                                          </p:val>
                                        </p:tav>
                                        <p:tav tm="100000">
                                          <p:val>
                                            <p:strVal val="#ppt_y"/>
                                          </p:val>
                                        </p:tav>
                                      </p:tavLst>
                                    </p:anim>
                                    <p:animEffect transition="in" filter="wipe(right)" prLst="gradientSize: 0.1">
                                      <p:cBhvr>
                                        <p:cTn id="22" dur="1000"/>
                                        <p:tgtEl>
                                          <p:spTgt spid="13"/>
                                        </p:tgtEl>
                                      </p:cBhvr>
                                    </p:animEffect>
                                  </p:childTnLst>
                                </p:cTn>
                              </p:par>
                            </p:childTnLst>
                          </p:cTn>
                        </p:par>
                        <p:par>
                          <p:cTn id="23" fill="hold">
                            <p:stCondLst>
                              <p:cond delay="4000"/>
                            </p:stCondLst>
                            <p:childTnLst>
                              <p:par>
                                <p:cTn id="24" presetID="35" presetClass="entr" presetSubtype="0"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2000"/>
                                        <p:tgtEl>
                                          <p:spTgt spid="3"/>
                                        </p:tgtEl>
                                      </p:cBhvr>
                                    </p:animEffect>
                                    <p:anim calcmode="lin" valueType="num">
                                      <p:cBhvr>
                                        <p:cTn id="27" dur="2000" fill="hold"/>
                                        <p:tgtEl>
                                          <p:spTgt spid="3"/>
                                        </p:tgtEl>
                                        <p:attrNameLst>
                                          <p:attrName>style.rotation</p:attrName>
                                        </p:attrNameLst>
                                      </p:cBhvr>
                                      <p:tavLst>
                                        <p:tav tm="0">
                                          <p:val>
                                            <p:fltVal val="720"/>
                                          </p:val>
                                        </p:tav>
                                        <p:tav tm="100000">
                                          <p:val>
                                            <p:fltVal val="0"/>
                                          </p:val>
                                        </p:tav>
                                      </p:tavLst>
                                    </p:anim>
                                    <p:anim calcmode="lin" valueType="num">
                                      <p:cBhvr>
                                        <p:cTn id="28" dur="2000" fill="hold"/>
                                        <p:tgtEl>
                                          <p:spTgt spid="3"/>
                                        </p:tgtEl>
                                        <p:attrNameLst>
                                          <p:attrName>ppt_h</p:attrName>
                                        </p:attrNameLst>
                                      </p:cBhvr>
                                      <p:tavLst>
                                        <p:tav tm="0">
                                          <p:val>
                                            <p:fltVal val="0"/>
                                          </p:val>
                                        </p:tav>
                                        <p:tav tm="100000">
                                          <p:val>
                                            <p:strVal val="#ppt_h"/>
                                          </p:val>
                                        </p:tav>
                                      </p:tavLst>
                                    </p:anim>
                                    <p:anim calcmode="lin" valueType="num">
                                      <p:cBhvr>
                                        <p:cTn id="29" dur="2000" fill="hold"/>
                                        <p:tgtEl>
                                          <p:spTgt spid="3"/>
                                        </p:tgtEl>
                                        <p:attrNameLst>
                                          <p:attrName>ppt_w</p:attrName>
                                        </p:attrNameLst>
                                      </p:cBhvr>
                                      <p:tavLst>
                                        <p:tav tm="0">
                                          <p:val>
                                            <p:fltVal val="0"/>
                                          </p:val>
                                        </p:tav>
                                        <p:tav tm="100000">
                                          <p:val>
                                            <p:strVal val="#ppt_w"/>
                                          </p:val>
                                        </p:tav>
                                      </p:tavLst>
                                    </p:anim>
                                  </p:childTnLst>
                                </p:cTn>
                              </p:par>
                            </p:childTnLst>
                          </p:cTn>
                        </p:par>
                        <p:par>
                          <p:cTn id="30" fill="hold">
                            <p:stCondLst>
                              <p:cond delay="6000"/>
                            </p:stCondLst>
                            <p:childTnLst>
                              <p:par>
                                <p:cTn id="31" presetID="29" presetClass="entr" presetSubtype="0"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anim calcmode="lin" valueType="num">
                                      <p:cBhvr>
                                        <p:cTn id="33" dur="1000" fill="hold"/>
                                        <p:tgtEl>
                                          <p:spTgt spid="16"/>
                                        </p:tgtEl>
                                        <p:attrNameLst>
                                          <p:attrName>ppt_x</p:attrName>
                                        </p:attrNameLst>
                                      </p:cBhvr>
                                      <p:tavLst>
                                        <p:tav tm="0">
                                          <p:val>
                                            <p:strVal val="#ppt_x-.2"/>
                                          </p:val>
                                        </p:tav>
                                        <p:tav tm="100000">
                                          <p:val>
                                            <p:strVal val="#ppt_x"/>
                                          </p:val>
                                        </p:tav>
                                      </p:tavLst>
                                    </p:anim>
                                    <p:anim calcmode="lin" valueType="num">
                                      <p:cBhvr>
                                        <p:cTn id="34" dur="1000" fill="hold"/>
                                        <p:tgtEl>
                                          <p:spTgt spid="16"/>
                                        </p:tgtEl>
                                        <p:attrNameLst>
                                          <p:attrName>ppt_y</p:attrName>
                                        </p:attrNameLst>
                                      </p:cBhvr>
                                      <p:tavLst>
                                        <p:tav tm="0">
                                          <p:val>
                                            <p:strVal val="#ppt_y"/>
                                          </p:val>
                                        </p:tav>
                                        <p:tav tm="100000">
                                          <p:val>
                                            <p:strVal val="#ppt_y"/>
                                          </p:val>
                                        </p:tav>
                                      </p:tavLst>
                                    </p:anim>
                                    <p:animEffect transition="in" filter="wipe(right)" prLst="gradientSize: 0.1">
                                      <p:cBhvr>
                                        <p:cTn id="35" dur="1000"/>
                                        <p:tgtEl>
                                          <p:spTgt spid="16"/>
                                        </p:tgtEl>
                                      </p:cBhvr>
                                    </p:animEffect>
                                  </p:childTnLst>
                                </p:cTn>
                              </p:par>
                            </p:childTnLst>
                          </p:cTn>
                        </p:par>
                        <p:par>
                          <p:cTn id="36" fill="hold">
                            <p:stCondLst>
                              <p:cond delay="7000"/>
                            </p:stCondLst>
                            <p:childTnLst>
                              <p:par>
                                <p:cTn id="37" presetID="35" presetClass="entr" presetSubtype="0" fill="hold" nodeType="after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2000"/>
                                        <p:tgtEl>
                                          <p:spTgt spid="4"/>
                                        </p:tgtEl>
                                      </p:cBhvr>
                                    </p:animEffect>
                                    <p:anim calcmode="lin" valueType="num">
                                      <p:cBhvr>
                                        <p:cTn id="40" dur="2000" fill="hold"/>
                                        <p:tgtEl>
                                          <p:spTgt spid="4"/>
                                        </p:tgtEl>
                                        <p:attrNameLst>
                                          <p:attrName>style.rotation</p:attrName>
                                        </p:attrNameLst>
                                      </p:cBhvr>
                                      <p:tavLst>
                                        <p:tav tm="0">
                                          <p:val>
                                            <p:fltVal val="720"/>
                                          </p:val>
                                        </p:tav>
                                        <p:tav tm="100000">
                                          <p:val>
                                            <p:fltVal val="0"/>
                                          </p:val>
                                        </p:tav>
                                      </p:tavLst>
                                    </p:anim>
                                    <p:anim calcmode="lin" valueType="num">
                                      <p:cBhvr>
                                        <p:cTn id="41" dur="2000" fill="hold"/>
                                        <p:tgtEl>
                                          <p:spTgt spid="4"/>
                                        </p:tgtEl>
                                        <p:attrNameLst>
                                          <p:attrName>ppt_h</p:attrName>
                                        </p:attrNameLst>
                                      </p:cBhvr>
                                      <p:tavLst>
                                        <p:tav tm="0">
                                          <p:val>
                                            <p:fltVal val="0"/>
                                          </p:val>
                                        </p:tav>
                                        <p:tav tm="100000">
                                          <p:val>
                                            <p:strVal val="#ppt_h"/>
                                          </p:val>
                                        </p:tav>
                                      </p:tavLst>
                                    </p:anim>
                                    <p:anim calcmode="lin" valueType="num">
                                      <p:cBhvr>
                                        <p:cTn id="42" dur="2000" fill="hold"/>
                                        <p:tgtEl>
                                          <p:spTgt spid="4"/>
                                        </p:tgtEl>
                                        <p:attrNameLst>
                                          <p:attrName>ppt_w</p:attrName>
                                        </p:attrNameLst>
                                      </p:cBhvr>
                                      <p:tavLst>
                                        <p:tav tm="0">
                                          <p:val>
                                            <p:fltVal val="0"/>
                                          </p:val>
                                        </p:tav>
                                        <p:tav tm="100000">
                                          <p:val>
                                            <p:strVal val="#ppt_w"/>
                                          </p:val>
                                        </p:tav>
                                      </p:tavLst>
                                    </p:anim>
                                  </p:childTnLst>
                                </p:cTn>
                              </p:par>
                            </p:childTnLst>
                          </p:cTn>
                        </p:par>
                        <p:par>
                          <p:cTn id="43" fill="hold">
                            <p:stCondLst>
                              <p:cond delay="9000"/>
                            </p:stCondLst>
                            <p:childTnLst>
                              <p:par>
                                <p:cTn id="44" presetID="29" presetClass="entr" presetSubtype="0" fill="hold" grpId="0" nodeType="afterEffect">
                                  <p:stCondLst>
                                    <p:cond delay="0"/>
                                  </p:stCondLst>
                                  <p:childTnLst>
                                    <p:set>
                                      <p:cBhvr>
                                        <p:cTn id="45" dur="1" fill="hold">
                                          <p:stCondLst>
                                            <p:cond delay="0"/>
                                          </p:stCondLst>
                                        </p:cTn>
                                        <p:tgtEl>
                                          <p:spTgt spid="14"/>
                                        </p:tgtEl>
                                        <p:attrNameLst>
                                          <p:attrName>style.visibility</p:attrName>
                                        </p:attrNameLst>
                                      </p:cBhvr>
                                      <p:to>
                                        <p:strVal val="visible"/>
                                      </p:to>
                                    </p:set>
                                    <p:anim calcmode="lin" valueType="num">
                                      <p:cBhvr>
                                        <p:cTn id="46" dur="1000" fill="hold"/>
                                        <p:tgtEl>
                                          <p:spTgt spid="14"/>
                                        </p:tgtEl>
                                        <p:attrNameLst>
                                          <p:attrName>ppt_x</p:attrName>
                                        </p:attrNameLst>
                                      </p:cBhvr>
                                      <p:tavLst>
                                        <p:tav tm="0">
                                          <p:val>
                                            <p:strVal val="#ppt_x-.2"/>
                                          </p:val>
                                        </p:tav>
                                        <p:tav tm="100000">
                                          <p:val>
                                            <p:strVal val="#ppt_x"/>
                                          </p:val>
                                        </p:tav>
                                      </p:tavLst>
                                    </p:anim>
                                    <p:anim calcmode="lin" valueType="num">
                                      <p:cBhvr>
                                        <p:cTn id="47" dur="1000" fill="hold"/>
                                        <p:tgtEl>
                                          <p:spTgt spid="14"/>
                                        </p:tgtEl>
                                        <p:attrNameLst>
                                          <p:attrName>ppt_y</p:attrName>
                                        </p:attrNameLst>
                                      </p:cBhvr>
                                      <p:tavLst>
                                        <p:tav tm="0">
                                          <p:val>
                                            <p:strVal val="#ppt_y"/>
                                          </p:val>
                                        </p:tav>
                                        <p:tav tm="100000">
                                          <p:val>
                                            <p:strVal val="#ppt_y"/>
                                          </p:val>
                                        </p:tav>
                                      </p:tavLst>
                                    </p:anim>
                                    <p:animEffect transition="in" filter="wipe(right)" prLst="gradientSize: 0.1">
                                      <p:cBhvr>
                                        <p:cTn id="48" dur="1000"/>
                                        <p:tgtEl>
                                          <p:spTgt spid="14"/>
                                        </p:tgtEl>
                                      </p:cBhvr>
                                    </p:animEffect>
                                  </p:childTnLst>
                                </p:cTn>
                              </p:par>
                            </p:childTnLst>
                          </p:cTn>
                        </p:par>
                        <p:par>
                          <p:cTn id="49" fill="hold">
                            <p:stCondLst>
                              <p:cond delay="10000"/>
                            </p:stCondLst>
                            <p:childTnLst>
                              <p:par>
                                <p:cTn id="50" presetID="35" presetClass="entr" presetSubtype="0" fill="hold"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2000"/>
                                        <p:tgtEl>
                                          <p:spTgt spid="27"/>
                                        </p:tgtEl>
                                      </p:cBhvr>
                                    </p:animEffect>
                                    <p:anim calcmode="lin" valueType="num">
                                      <p:cBhvr>
                                        <p:cTn id="53" dur="2000" fill="hold"/>
                                        <p:tgtEl>
                                          <p:spTgt spid="27"/>
                                        </p:tgtEl>
                                        <p:attrNameLst>
                                          <p:attrName>style.rotation</p:attrName>
                                        </p:attrNameLst>
                                      </p:cBhvr>
                                      <p:tavLst>
                                        <p:tav tm="0">
                                          <p:val>
                                            <p:fltVal val="720"/>
                                          </p:val>
                                        </p:tav>
                                        <p:tav tm="100000">
                                          <p:val>
                                            <p:fltVal val="0"/>
                                          </p:val>
                                        </p:tav>
                                      </p:tavLst>
                                    </p:anim>
                                    <p:anim calcmode="lin" valueType="num">
                                      <p:cBhvr>
                                        <p:cTn id="54" dur="2000" fill="hold"/>
                                        <p:tgtEl>
                                          <p:spTgt spid="27"/>
                                        </p:tgtEl>
                                        <p:attrNameLst>
                                          <p:attrName>ppt_h</p:attrName>
                                        </p:attrNameLst>
                                      </p:cBhvr>
                                      <p:tavLst>
                                        <p:tav tm="0">
                                          <p:val>
                                            <p:fltVal val="0"/>
                                          </p:val>
                                        </p:tav>
                                        <p:tav tm="100000">
                                          <p:val>
                                            <p:strVal val="#ppt_h"/>
                                          </p:val>
                                        </p:tav>
                                      </p:tavLst>
                                    </p:anim>
                                    <p:anim calcmode="lin" valueType="num">
                                      <p:cBhvr>
                                        <p:cTn id="55" dur="2000" fill="hold"/>
                                        <p:tgtEl>
                                          <p:spTgt spid="27"/>
                                        </p:tgtEl>
                                        <p:attrNameLst>
                                          <p:attrName>ppt_w</p:attrName>
                                        </p:attrNameLst>
                                      </p:cBhvr>
                                      <p:tavLst>
                                        <p:tav tm="0">
                                          <p:val>
                                            <p:fltVal val="0"/>
                                          </p:val>
                                        </p:tav>
                                        <p:tav tm="100000">
                                          <p:val>
                                            <p:strVal val="#ppt_w"/>
                                          </p:val>
                                        </p:tav>
                                      </p:tavLst>
                                    </p:anim>
                                  </p:childTnLst>
                                </p:cTn>
                              </p:par>
                            </p:childTnLst>
                          </p:cTn>
                        </p:par>
                        <p:par>
                          <p:cTn id="56" fill="hold">
                            <p:stCondLst>
                              <p:cond delay="12000"/>
                            </p:stCondLst>
                            <p:childTnLst>
                              <p:par>
                                <p:cTn id="57" presetID="29" presetClass="entr" presetSubtype="0" fill="hold" grpId="0" nodeType="afterEffect">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cBhvr>
                                        <p:cTn id="59" dur="1000" fill="hold"/>
                                        <p:tgtEl>
                                          <p:spTgt spid="15"/>
                                        </p:tgtEl>
                                        <p:attrNameLst>
                                          <p:attrName>ppt_x</p:attrName>
                                        </p:attrNameLst>
                                      </p:cBhvr>
                                      <p:tavLst>
                                        <p:tav tm="0">
                                          <p:val>
                                            <p:strVal val="#ppt_x-.2"/>
                                          </p:val>
                                        </p:tav>
                                        <p:tav tm="100000">
                                          <p:val>
                                            <p:strVal val="#ppt_x"/>
                                          </p:val>
                                        </p:tav>
                                      </p:tavLst>
                                    </p:anim>
                                    <p:anim calcmode="lin" valueType="num">
                                      <p:cBhvr>
                                        <p:cTn id="60" dur="1000" fill="hold"/>
                                        <p:tgtEl>
                                          <p:spTgt spid="15"/>
                                        </p:tgtEl>
                                        <p:attrNameLst>
                                          <p:attrName>ppt_y</p:attrName>
                                        </p:attrNameLst>
                                      </p:cBhvr>
                                      <p:tavLst>
                                        <p:tav tm="0">
                                          <p:val>
                                            <p:strVal val="#ppt_y"/>
                                          </p:val>
                                        </p:tav>
                                        <p:tav tm="100000">
                                          <p:val>
                                            <p:strVal val="#ppt_y"/>
                                          </p:val>
                                        </p:tav>
                                      </p:tavLst>
                                    </p:anim>
                                    <p:animEffect transition="in" filter="wipe(right)" prLst="gradientSize: 0.1">
                                      <p:cBhvr>
                                        <p:cTn id="61"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P spid="14"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9219" name="组合 1"/>
          <p:cNvGrpSpPr/>
          <p:nvPr/>
        </p:nvGrpSpPr>
        <p:grpSpPr>
          <a:xfrm>
            <a:off x="4852988" y="1125538"/>
            <a:ext cx="2657475" cy="2655887"/>
            <a:chOff x="1372580" y="2310313"/>
            <a:chExt cx="2023563" cy="2023563"/>
          </a:xfrm>
        </p:grpSpPr>
        <p:sp>
          <p:nvSpPr>
            <p:cNvPr id="6" name="椭圆 5"/>
            <p:cNvSpPr/>
            <p:nvPr/>
          </p:nvSpPr>
          <p:spPr>
            <a:xfrm>
              <a:off x="1372580" y="2310313"/>
              <a:ext cx="2023563" cy="2023563"/>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20" name="Freeform 13"/>
            <p:cNvSpPr/>
            <p:nvPr/>
          </p:nvSpPr>
          <p:spPr bwMode="auto">
            <a:xfrm>
              <a:off x="1838528" y="2940802"/>
              <a:ext cx="960974" cy="797673"/>
            </a:xfrm>
            <a:custGeom>
              <a:avLst/>
              <a:gdLst>
                <a:gd name="T0" fmla="*/ 793 w 830"/>
                <a:gd name="T1" fmla="*/ 116 h 690"/>
                <a:gd name="T2" fmla="*/ 804 w 830"/>
                <a:gd name="T3" fmla="*/ 13 h 690"/>
                <a:gd name="T4" fmla="*/ 805 w 830"/>
                <a:gd name="T5" fmla="*/ 0 h 690"/>
                <a:gd name="T6" fmla="*/ 678 w 830"/>
                <a:gd name="T7" fmla="*/ 48 h 690"/>
                <a:gd name="T8" fmla="*/ 674 w 830"/>
                <a:gd name="T9" fmla="*/ 35 h 690"/>
                <a:gd name="T10" fmla="*/ 672 w 830"/>
                <a:gd name="T11" fmla="*/ 26 h 690"/>
                <a:gd name="T12" fmla="*/ 134 w 830"/>
                <a:gd name="T13" fmla="*/ 238 h 690"/>
                <a:gd name="T14" fmla="*/ 159 w 830"/>
                <a:gd name="T15" fmla="*/ 269 h 690"/>
                <a:gd name="T16" fmla="*/ 44 w 830"/>
                <a:gd name="T17" fmla="*/ 314 h 690"/>
                <a:gd name="T18" fmla="*/ 92 w 830"/>
                <a:gd name="T19" fmla="*/ 366 h 690"/>
                <a:gd name="T20" fmla="*/ 0 w 830"/>
                <a:gd name="T21" fmla="*/ 403 h 690"/>
                <a:gd name="T22" fmla="*/ 51 w 830"/>
                <a:gd name="T23" fmla="*/ 452 h 690"/>
                <a:gd name="T24" fmla="*/ 16 w 830"/>
                <a:gd name="T25" fmla="*/ 466 h 690"/>
                <a:gd name="T26" fmla="*/ 260 w 830"/>
                <a:gd name="T27" fmla="*/ 690 h 690"/>
                <a:gd name="T28" fmla="*/ 774 w 830"/>
                <a:gd name="T29" fmla="*/ 488 h 690"/>
                <a:gd name="T30" fmla="*/ 530 w 830"/>
                <a:gd name="T31" fmla="*/ 263 h 690"/>
                <a:gd name="T32" fmla="*/ 70 w 830"/>
                <a:gd name="T33" fmla="*/ 444 h 690"/>
                <a:gd name="T34" fmla="*/ 32 w 830"/>
                <a:gd name="T35" fmla="*/ 409 h 690"/>
                <a:gd name="T36" fmla="*/ 528 w 830"/>
                <a:gd name="T37" fmla="*/ 213 h 690"/>
                <a:gd name="T38" fmla="*/ 563 w 830"/>
                <a:gd name="T39" fmla="*/ 248 h 690"/>
                <a:gd name="T40" fmla="*/ 603 w 830"/>
                <a:gd name="T41" fmla="*/ 286 h 690"/>
                <a:gd name="T42" fmla="*/ 643 w 830"/>
                <a:gd name="T43" fmla="*/ 325 h 690"/>
                <a:gd name="T44" fmla="*/ 684 w 830"/>
                <a:gd name="T45" fmla="*/ 362 h 690"/>
                <a:gd name="T46" fmla="*/ 648 w 830"/>
                <a:gd name="T47" fmla="*/ 320 h 690"/>
                <a:gd name="T48" fmla="*/ 611 w 830"/>
                <a:gd name="T49" fmla="*/ 279 h 690"/>
                <a:gd name="T50" fmla="*/ 574 w 830"/>
                <a:gd name="T51" fmla="*/ 237 h 690"/>
                <a:gd name="T52" fmla="*/ 537 w 830"/>
                <a:gd name="T53" fmla="*/ 197 h 690"/>
                <a:gd name="T54" fmla="*/ 533 w 830"/>
                <a:gd name="T55" fmla="*/ 192 h 690"/>
                <a:gd name="T56" fmla="*/ 111 w 830"/>
                <a:gd name="T57" fmla="*/ 359 h 690"/>
                <a:gd name="T58" fmla="*/ 77 w 830"/>
                <a:gd name="T59" fmla="*/ 320 h 690"/>
                <a:gd name="T60" fmla="*/ 572 w 830"/>
                <a:gd name="T61" fmla="*/ 125 h 690"/>
                <a:gd name="T62" fmla="*/ 596 w 830"/>
                <a:gd name="T63" fmla="*/ 160 h 690"/>
                <a:gd name="T64" fmla="*/ 625 w 830"/>
                <a:gd name="T65" fmla="*/ 202 h 690"/>
                <a:gd name="T66" fmla="*/ 654 w 830"/>
                <a:gd name="T67" fmla="*/ 243 h 690"/>
                <a:gd name="T68" fmla="*/ 684 w 830"/>
                <a:gd name="T69" fmla="*/ 283 h 690"/>
                <a:gd name="T70" fmla="*/ 659 w 830"/>
                <a:gd name="T71" fmla="*/ 239 h 690"/>
                <a:gd name="T72" fmla="*/ 634 w 830"/>
                <a:gd name="T73" fmla="*/ 196 h 690"/>
                <a:gd name="T74" fmla="*/ 609 w 830"/>
                <a:gd name="T75" fmla="*/ 152 h 690"/>
                <a:gd name="T76" fmla="*/ 583 w 830"/>
                <a:gd name="T77" fmla="*/ 109 h 690"/>
                <a:gd name="T78" fmla="*/ 579 w 830"/>
                <a:gd name="T79" fmla="*/ 103 h 690"/>
                <a:gd name="T80" fmla="*/ 179 w 830"/>
                <a:gd name="T81" fmla="*/ 261 h 690"/>
                <a:gd name="T82" fmla="*/ 166 w 830"/>
                <a:gd name="T83" fmla="*/ 244 h 690"/>
                <a:gd name="T84" fmla="*/ 660 w 830"/>
                <a:gd name="T85" fmla="*/ 49 h 690"/>
                <a:gd name="T86" fmla="*/ 674 w 830"/>
                <a:gd name="T87" fmla="*/ 96 h 690"/>
                <a:gd name="T88" fmla="*/ 692 w 830"/>
                <a:gd name="T89" fmla="*/ 152 h 690"/>
                <a:gd name="T90" fmla="*/ 709 w 830"/>
                <a:gd name="T91" fmla="*/ 207 h 690"/>
                <a:gd name="T92" fmla="*/ 728 w 830"/>
                <a:gd name="T93" fmla="*/ 263 h 690"/>
                <a:gd name="T94" fmla="*/ 716 w 830"/>
                <a:gd name="T95" fmla="*/ 206 h 690"/>
                <a:gd name="T96" fmla="*/ 702 w 830"/>
                <a:gd name="T97" fmla="*/ 149 h 690"/>
                <a:gd name="T98" fmla="*/ 689 w 830"/>
                <a:gd name="T99" fmla="*/ 92 h 690"/>
                <a:gd name="T100" fmla="*/ 683 w 830"/>
                <a:gd name="T101" fmla="*/ 68 h 690"/>
                <a:gd name="T102" fmla="*/ 786 w 830"/>
                <a:gd name="T103" fmla="*/ 26 h 690"/>
                <a:gd name="T104" fmla="*/ 759 w 830"/>
                <a:gd name="T105" fmla="*/ 398 h 690"/>
                <a:gd name="T106" fmla="*/ 753 w 830"/>
                <a:gd name="T107" fmla="*/ 467 h 690"/>
                <a:gd name="T108" fmla="*/ 774 w 830"/>
                <a:gd name="T109" fmla="*/ 488 h 690"/>
                <a:gd name="T110" fmla="*/ 830 w 830"/>
                <a:gd name="T111" fmla="*/ 97 h 690"/>
                <a:gd name="T112" fmla="*/ 793 w 830"/>
                <a:gd name="T113" fmla="*/ 116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0" h="690">
                  <a:moveTo>
                    <a:pt x="793" y="116"/>
                  </a:moveTo>
                  <a:lnTo>
                    <a:pt x="804" y="13"/>
                  </a:lnTo>
                  <a:lnTo>
                    <a:pt x="805" y="0"/>
                  </a:lnTo>
                  <a:lnTo>
                    <a:pt x="678" y="48"/>
                  </a:lnTo>
                  <a:lnTo>
                    <a:pt x="674" y="35"/>
                  </a:lnTo>
                  <a:lnTo>
                    <a:pt x="672" y="26"/>
                  </a:lnTo>
                  <a:lnTo>
                    <a:pt x="134" y="238"/>
                  </a:lnTo>
                  <a:lnTo>
                    <a:pt x="159" y="269"/>
                  </a:lnTo>
                  <a:lnTo>
                    <a:pt x="44" y="314"/>
                  </a:lnTo>
                  <a:lnTo>
                    <a:pt x="92" y="366"/>
                  </a:lnTo>
                  <a:lnTo>
                    <a:pt x="0" y="403"/>
                  </a:lnTo>
                  <a:lnTo>
                    <a:pt x="51" y="452"/>
                  </a:lnTo>
                  <a:lnTo>
                    <a:pt x="16" y="466"/>
                  </a:lnTo>
                  <a:lnTo>
                    <a:pt x="260" y="690"/>
                  </a:lnTo>
                  <a:lnTo>
                    <a:pt x="774" y="488"/>
                  </a:lnTo>
                  <a:lnTo>
                    <a:pt x="530" y="263"/>
                  </a:lnTo>
                  <a:lnTo>
                    <a:pt x="70" y="444"/>
                  </a:lnTo>
                  <a:lnTo>
                    <a:pt x="32" y="409"/>
                  </a:lnTo>
                  <a:lnTo>
                    <a:pt x="528" y="213"/>
                  </a:lnTo>
                  <a:lnTo>
                    <a:pt x="563" y="248"/>
                  </a:lnTo>
                  <a:lnTo>
                    <a:pt x="603" y="286"/>
                  </a:lnTo>
                  <a:lnTo>
                    <a:pt x="643" y="325"/>
                  </a:lnTo>
                  <a:cubicBezTo>
                    <a:pt x="657" y="337"/>
                    <a:pt x="670" y="350"/>
                    <a:pt x="684" y="362"/>
                  </a:cubicBezTo>
                  <a:cubicBezTo>
                    <a:pt x="672" y="348"/>
                    <a:pt x="660" y="334"/>
                    <a:pt x="648" y="320"/>
                  </a:cubicBezTo>
                  <a:lnTo>
                    <a:pt x="611" y="279"/>
                  </a:lnTo>
                  <a:lnTo>
                    <a:pt x="574" y="237"/>
                  </a:lnTo>
                  <a:lnTo>
                    <a:pt x="537" y="197"/>
                  </a:lnTo>
                  <a:lnTo>
                    <a:pt x="533" y="192"/>
                  </a:lnTo>
                  <a:lnTo>
                    <a:pt x="111" y="359"/>
                  </a:lnTo>
                  <a:lnTo>
                    <a:pt x="77" y="320"/>
                  </a:lnTo>
                  <a:lnTo>
                    <a:pt x="572" y="125"/>
                  </a:lnTo>
                  <a:lnTo>
                    <a:pt x="596" y="160"/>
                  </a:lnTo>
                  <a:lnTo>
                    <a:pt x="625" y="202"/>
                  </a:lnTo>
                  <a:lnTo>
                    <a:pt x="654" y="243"/>
                  </a:lnTo>
                  <a:cubicBezTo>
                    <a:pt x="664" y="256"/>
                    <a:pt x="674" y="270"/>
                    <a:pt x="684" y="283"/>
                  </a:cubicBezTo>
                  <a:cubicBezTo>
                    <a:pt x="676" y="269"/>
                    <a:pt x="668" y="254"/>
                    <a:pt x="659" y="239"/>
                  </a:cubicBezTo>
                  <a:lnTo>
                    <a:pt x="634" y="196"/>
                  </a:lnTo>
                  <a:lnTo>
                    <a:pt x="609" y="152"/>
                  </a:lnTo>
                  <a:lnTo>
                    <a:pt x="583" y="109"/>
                  </a:lnTo>
                  <a:lnTo>
                    <a:pt x="579" y="103"/>
                  </a:lnTo>
                  <a:lnTo>
                    <a:pt x="179" y="261"/>
                  </a:lnTo>
                  <a:lnTo>
                    <a:pt x="166" y="244"/>
                  </a:lnTo>
                  <a:lnTo>
                    <a:pt x="660" y="49"/>
                  </a:lnTo>
                  <a:lnTo>
                    <a:pt x="674" y="96"/>
                  </a:lnTo>
                  <a:lnTo>
                    <a:pt x="692" y="152"/>
                  </a:lnTo>
                  <a:lnTo>
                    <a:pt x="709" y="207"/>
                  </a:lnTo>
                  <a:cubicBezTo>
                    <a:pt x="716" y="226"/>
                    <a:pt x="722" y="244"/>
                    <a:pt x="728" y="263"/>
                  </a:cubicBezTo>
                  <a:cubicBezTo>
                    <a:pt x="724" y="244"/>
                    <a:pt x="720" y="225"/>
                    <a:pt x="716" y="206"/>
                  </a:cubicBezTo>
                  <a:lnTo>
                    <a:pt x="702" y="149"/>
                  </a:lnTo>
                  <a:lnTo>
                    <a:pt x="689" y="92"/>
                  </a:lnTo>
                  <a:lnTo>
                    <a:pt x="683" y="68"/>
                  </a:lnTo>
                  <a:cubicBezTo>
                    <a:pt x="717" y="54"/>
                    <a:pt x="752" y="40"/>
                    <a:pt x="786" y="26"/>
                  </a:cubicBezTo>
                  <a:lnTo>
                    <a:pt x="759" y="398"/>
                  </a:lnTo>
                  <a:lnTo>
                    <a:pt x="753" y="467"/>
                  </a:lnTo>
                  <a:lnTo>
                    <a:pt x="774" y="488"/>
                  </a:lnTo>
                  <a:lnTo>
                    <a:pt x="830" y="97"/>
                  </a:lnTo>
                  <a:lnTo>
                    <a:pt x="793" y="116"/>
                  </a:lnTo>
                  <a:close/>
                </a:path>
              </a:pathLst>
            </a:custGeom>
            <a:solidFill>
              <a:srgbClr val="D096ED"/>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55" b="0" i="0" u="none" strike="noStrike" kern="1200" cap="none" spc="0" normalizeH="0" baseline="0" noProof="0">
                <a:ln>
                  <a:noFill/>
                </a:ln>
                <a:solidFill>
                  <a:schemeClr val="tx1"/>
                </a:solidFill>
                <a:effectLst/>
                <a:uLnTx/>
                <a:uFillTx/>
                <a:latin typeface="+mn-lt"/>
                <a:ea typeface="+mn-ea"/>
                <a:cs typeface="+mn-cs"/>
              </a:endParaRPr>
            </a:p>
          </p:txBody>
        </p:sp>
      </p:grpSp>
      <p:grpSp>
        <p:nvGrpSpPr>
          <p:cNvPr id="2" name="组合 1"/>
          <p:cNvGrpSpPr/>
          <p:nvPr/>
        </p:nvGrpSpPr>
        <p:grpSpPr>
          <a:xfrm>
            <a:off x="3916680" y="4170680"/>
            <a:ext cx="4528820" cy="1790700"/>
            <a:chOff x="6168" y="6568"/>
            <a:chExt cx="7132" cy="2820"/>
          </a:xfrm>
        </p:grpSpPr>
        <p:sp>
          <p:nvSpPr>
            <p:cNvPr id="13" name="文本框 12"/>
            <p:cNvSpPr txBox="1"/>
            <p:nvPr/>
          </p:nvSpPr>
          <p:spPr>
            <a:xfrm>
              <a:off x="6168" y="7948"/>
              <a:ext cx="7133" cy="1307"/>
            </a:xfrm>
            <a:prstGeom prst="rect">
              <a:avLst/>
            </a:prstGeom>
            <a:noFill/>
          </p:spPr>
          <p:txBody>
            <a:bodyPr wrap="square" rtlCol="0">
              <a:spAutoFit/>
            </a:bodyPr>
            <a:lstStyle/>
            <a:p>
              <a:pPr marR="0" algn="ctr" defTabSz="914400" eaLnBrk="1" fontAlgn="auto" hangingPunct="1">
                <a:spcBef>
                  <a:spcPts val="0"/>
                </a:spcBef>
                <a:spcAft>
                  <a:spcPts val="0"/>
                </a:spcAft>
                <a:buClrTx/>
                <a:buSzTx/>
                <a:buFontTx/>
                <a:buNone/>
                <a:defRPr/>
              </a:pPr>
              <a:r>
                <a:rPr lang="zh-CN" altLang="en-US" sz="4800" noProof="0" dirty="0">
                  <a:solidFill>
                    <a:schemeClr val="tx1">
                      <a:lumMod val="85000"/>
                      <a:lumOff val="15000"/>
                    </a:schemeClr>
                  </a:solidFill>
                  <a:latin typeface="微软雅黑" panose="020B0503020204020204" pitchFamily="34" charset="-122"/>
                  <a:ea typeface="微软雅黑" panose="020B0503020204020204" pitchFamily="34" charset="-122"/>
                  <a:sym typeface="+mn-ea"/>
                </a:rPr>
                <a:t>项目背景</a:t>
              </a:r>
              <a:endParaRPr kumimoji="0" lang="zh-CN" altLang="en-US" sz="48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cxnSp>
          <p:nvCxnSpPr>
            <p:cNvPr id="4" name="直接连接符 3"/>
            <p:cNvCxnSpPr/>
            <p:nvPr/>
          </p:nvCxnSpPr>
          <p:spPr>
            <a:xfrm>
              <a:off x="6345" y="7798"/>
              <a:ext cx="657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6345" y="9388"/>
              <a:ext cx="657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8193" y="6568"/>
              <a:ext cx="4093" cy="1018"/>
            </a:xfrm>
            <a:prstGeom prst="rect">
              <a:avLst/>
            </a:prstGeom>
            <a:noFill/>
          </p:spPr>
          <p:txBody>
            <a:bodyPr wrap="square" rtlCol="0">
              <a:spAutoFit/>
            </a:bodyPr>
            <a:lstStyle/>
            <a:p>
              <a:pPr marR="0" defTabSz="914400" eaLnBrk="1" fontAlgn="auto" hangingPunct="1">
                <a:spcBef>
                  <a:spcPts val="0"/>
                </a:spcBef>
                <a:spcAft>
                  <a:spcPts val="0"/>
                </a:spcAft>
                <a:buClrTx/>
                <a:buSzTx/>
                <a:buFontTx/>
                <a:buNone/>
                <a:defRPr/>
              </a:pPr>
              <a:r>
                <a:rPr kumimoji="0" lang="en-US" altLang="zh-CN" sz="3600" kern="1200" cap="none" spc="0" normalizeH="0" baseline="0" noProof="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PART 01</a:t>
              </a:r>
              <a:endParaRPr kumimoji="0" lang="zh-CN" altLang="en-US" sz="36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gr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entr" presetSubtype="0" fill="hold" nodeType="withEffect">
                                  <p:stCondLst>
                                    <p:cond delay="0"/>
                                  </p:stCondLst>
                                  <p:childTnLst>
                                    <p:set>
                                      <p:cBhvr>
                                        <p:cTn id="6" dur="1" fill="hold">
                                          <p:stCondLst>
                                            <p:cond delay="0"/>
                                          </p:stCondLst>
                                        </p:cTn>
                                        <p:tgtEl>
                                          <p:spTgt spid="9219"/>
                                        </p:tgtEl>
                                        <p:attrNameLst>
                                          <p:attrName>style.visibility</p:attrName>
                                        </p:attrNameLst>
                                      </p:cBhvr>
                                      <p:to>
                                        <p:strVal val="visible"/>
                                      </p:to>
                                    </p:set>
                                    <p:animEffect transition="in" filter="fade">
                                      <p:cBhvr>
                                        <p:cTn id="7" dur="100"/>
                                        <p:tgtEl>
                                          <p:spTgt spid="9219"/>
                                        </p:tgtEl>
                                      </p:cBhvr>
                                    </p:animEffect>
                                    <p:anim calcmode="lin" valueType="num">
                                      <p:cBhvr>
                                        <p:cTn id="8" dur="400" fill="hold"/>
                                        <p:tgtEl>
                                          <p:spTgt spid="9219"/>
                                        </p:tgtEl>
                                        <p:attrNameLst>
                                          <p:attrName>ppt_x</p:attrName>
                                        </p:attrNameLst>
                                      </p:cBhvr>
                                      <p:tavLst>
                                        <p:tav tm="0">
                                          <p:val>
                                            <p:strVal val="#ppt_x"/>
                                          </p:val>
                                        </p:tav>
                                        <p:tav tm="100000">
                                          <p:val>
                                            <p:strVal val="#ppt_x"/>
                                          </p:val>
                                        </p:tav>
                                      </p:tavLst>
                                    </p:anim>
                                    <p:anim calcmode="lin" valueType="num">
                                      <p:cBhvr>
                                        <p:cTn id="9" dur="400" fill="hold"/>
                                        <p:tgtEl>
                                          <p:spTgt spid="9219"/>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9219"/>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9219"/>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par>
                          <p:cTn id="12" fill="hold">
                            <p:stCondLst>
                              <p:cond delay="1000"/>
                            </p:stCondLst>
                            <p:childTnLst>
                              <p:par>
                                <p:cTn id="13" presetID="50" presetClass="entr" presetSubtype="0" decel="10000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1000" fill="hold"/>
                                        <p:tgtEl>
                                          <p:spTgt spid="2"/>
                                        </p:tgtEl>
                                        <p:attrNameLst>
                                          <p:attrName>ppt_w</p:attrName>
                                        </p:attrNameLst>
                                      </p:cBhvr>
                                      <p:tavLst>
                                        <p:tav tm="0">
                                          <p:val>
                                            <p:strVal val="#ppt_w+.3"/>
                                          </p:val>
                                        </p:tav>
                                        <p:tav tm="100000">
                                          <p:val>
                                            <p:strVal val="#ppt_w"/>
                                          </p:val>
                                        </p:tav>
                                      </p:tavLst>
                                    </p:anim>
                                    <p:anim calcmode="lin" valueType="num">
                                      <p:cBhvr>
                                        <p:cTn id="16" dur="1000" fill="hold"/>
                                        <p:tgtEl>
                                          <p:spTgt spid="2"/>
                                        </p:tgtEl>
                                        <p:attrNameLst>
                                          <p:attrName>ppt_h</p:attrName>
                                        </p:attrNameLst>
                                      </p:cBhvr>
                                      <p:tavLst>
                                        <p:tav tm="0">
                                          <p:val>
                                            <p:strVal val="#ppt_h"/>
                                          </p:val>
                                        </p:tav>
                                        <p:tav tm="100000">
                                          <p:val>
                                            <p:strVal val="#ppt_h"/>
                                          </p:val>
                                        </p:tav>
                                      </p:tavLst>
                                    </p:anim>
                                    <p:animEffect transition="in" filter="fade">
                                      <p:cBhvr>
                                        <p:cTn id="1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2" name="组合 1"/>
          <p:cNvGrpSpPr/>
          <p:nvPr/>
        </p:nvGrpSpPr>
        <p:grpSpPr>
          <a:xfrm>
            <a:off x="4877435" y="947420"/>
            <a:ext cx="2465070" cy="649605"/>
            <a:chOff x="7681" y="1492"/>
            <a:chExt cx="3882" cy="1023"/>
          </a:xfrm>
        </p:grpSpPr>
        <p:grpSp>
          <p:nvGrpSpPr>
            <p:cNvPr id="10242" name="组合 6"/>
            <p:cNvGrpSpPr/>
            <p:nvPr/>
          </p:nvGrpSpPr>
          <p:grpSpPr>
            <a:xfrm>
              <a:off x="7752" y="2409"/>
              <a:ext cx="3710" cy="107"/>
              <a:chOff x="6587774" y="-5644"/>
              <a:chExt cx="4289776" cy="1072444"/>
            </a:xfrm>
          </p:grpSpPr>
          <p:sp>
            <p:nvSpPr>
              <p:cNvPr id="8" name="矩形 7"/>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文本框 11"/>
            <p:cNvSpPr txBox="1"/>
            <p:nvPr/>
          </p:nvSpPr>
          <p:spPr>
            <a:xfrm>
              <a:off x="7681" y="1492"/>
              <a:ext cx="3883" cy="725"/>
            </a:xfrm>
            <a:prstGeom prst="rect">
              <a:avLst/>
            </a:prstGeom>
            <a:noFill/>
          </p:spPr>
          <p:txBody>
            <a:bodyPr wrap="square" rtlCol="0">
              <a:spAutoFit/>
            </a:bodyPr>
            <a:lstStyle/>
            <a:p>
              <a:pPr marR="0" algn="ctr" defTabSz="914400" eaLnBrk="1" fontAlgn="auto" hangingPunct="1">
                <a:spcBef>
                  <a:spcPts val="0"/>
                </a:spcBef>
                <a:spcAft>
                  <a:spcPts val="0"/>
                </a:spcAft>
                <a:buClrTx/>
                <a:buSzTx/>
                <a:buFontTx/>
                <a:buNone/>
                <a:defRPr/>
              </a:pPr>
              <a:r>
                <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项目背景</a:t>
              </a:r>
              <a:endPar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grpSp>
      <p:sp>
        <p:nvSpPr>
          <p:cNvPr id="25" name="矩形 24"/>
          <p:cNvSpPr/>
          <p:nvPr/>
        </p:nvSpPr>
        <p:spPr>
          <a:xfrm>
            <a:off x="1573530" y="1868170"/>
            <a:ext cx="9044940" cy="2402205"/>
          </a:xfrm>
          <a:prstGeom prst="rect">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schemeClr val="lt1"/>
              </a:solidFill>
              <a:effectLst/>
              <a:uLnTx/>
              <a:uFillTx/>
              <a:latin typeface="+mn-lt"/>
              <a:ea typeface="+mn-ea"/>
              <a:cs typeface="+mn-cs"/>
            </a:endParaRPr>
          </a:p>
        </p:txBody>
      </p:sp>
      <p:sp>
        <p:nvSpPr>
          <p:cNvPr id="26" name="矩形 25"/>
          <p:cNvSpPr/>
          <p:nvPr/>
        </p:nvSpPr>
        <p:spPr>
          <a:xfrm>
            <a:off x="2100580" y="2390775"/>
            <a:ext cx="8241030" cy="1334770"/>
          </a:xfrm>
          <a:prstGeom prst="rect">
            <a:avLst/>
          </a:prstGeom>
          <a:noFill/>
        </p:spPr>
        <p:txBody>
          <a:bodyPr wrap="square" lIns="0" tIns="0" rIns="0" bIns="0" rtlCol="0" anchor="t" anchorCtr="0">
            <a:spAutoFit/>
          </a:bodyPr>
          <a:lstStyle/>
          <a:p>
            <a:pPr marL="0" marR="0" lvl="0" indent="0" algn="l" defTabSz="1216660" rtl="0" eaLnBrk="1" fontAlgn="auto" latinLnBrk="0" hangingPunct="1">
              <a:lnSpc>
                <a:spcPct val="120000"/>
              </a:lnSpc>
              <a:spcBef>
                <a:spcPct val="20000"/>
              </a:spcBef>
              <a:spcAft>
                <a:spcPts val="0"/>
              </a:spcAft>
              <a:buClrTx/>
              <a:buSzTx/>
              <a:buFontTx/>
              <a:buNone/>
              <a:defRPr/>
            </a:pPr>
            <a:r>
              <a:rPr kumimoji="0" lang="en-US" altLang="zh-CN" sz="1400" b="0" i="0" u="none" strike="noStrike" kern="120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      </a:t>
            </a:r>
            <a:r>
              <a:rPr kumimoji="0" lang="zh-CN" altLang="en-US" sz="1400" b="0" i="0" u="none" strike="noStrike" kern="120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首先后台管理项目由登录、首页、增删改查组成的。我们使用</a:t>
            </a:r>
            <a:r>
              <a:rPr kumimoji="0" lang="en-US" altLang="zh-CN" sz="1400" b="0" i="0" u="none" strike="noStrike" kern="120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mock</a:t>
            </a:r>
            <a:r>
              <a:rPr kumimoji="0" lang="zh-CN" altLang="en-US" sz="1400" b="0" i="0" u="none" strike="noStrike" kern="120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数据来封装的接口来进行</a:t>
            </a:r>
            <a:r>
              <a:rPr kumimoji="0" lang="zh-CN" altLang="en-US" sz="1400" b="0" i="0" u="none" strike="noStrike" kern="120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使用，</a:t>
            </a:r>
            <a:endParaRPr kumimoji="0" lang="zh-CN" altLang="en-US" sz="1400" b="0" i="0" u="none" strike="noStrike" kern="120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endParaRPr>
          </a:p>
          <a:p>
            <a:pPr marL="0" marR="0" lvl="0" indent="0" algn="l" defTabSz="1216660" rtl="0" eaLnBrk="1" fontAlgn="auto" latinLnBrk="0" hangingPunct="1">
              <a:lnSpc>
                <a:spcPct val="120000"/>
              </a:lnSpc>
              <a:spcBef>
                <a:spcPct val="20000"/>
              </a:spcBef>
              <a:spcAft>
                <a:spcPts val="0"/>
              </a:spcAft>
              <a:buClrTx/>
              <a:buSzTx/>
              <a:buFontTx/>
              <a:buNone/>
              <a:defRPr/>
            </a:pPr>
            <a:r>
              <a:rPr kumimoji="0" lang="zh-CN" altLang="en-US" sz="1400" b="0" i="0" u="none" strike="noStrike" kern="120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我们也利用了拆分的方法了把代码分成了一个个模块。然后我们要</a:t>
            </a:r>
            <a:r>
              <a:rPr kumimoji="0" lang="zh-CN" altLang="en-US" sz="1400" b="0" i="0" u="none" strike="noStrike" kern="120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明白后台管理系统：可以让用户通过一个可视化工具，可以实现对于数据库进行增删改查的操作。而且需要注意，根据不同的角色，看到的、操作内容是不同的。电商后台管理系统整体采用前后端分离的开发模式,其中前端项目是基于Vue技术栈的SPA项目</a:t>
            </a:r>
            <a:endParaRPr kumimoji="0" lang="zh-CN" altLang="en-US" sz="1400" b="0" i="0" u="none" strike="noStrike" kern="1200" cap="none" spc="0" normalizeH="0" baseline="0" noProof="0" dirty="0">
              <a:ln>
                <a:noFill/>
              </a:ln>
              <a:solidFill>
                <a:schemeClr val="tx1">
                  <a:lumMod val="85000"/>
                  <a:lumOff val="15000"/>
                </a:schemeClr>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par>
                          <p:cTn id="8" fill="hold">
                            <p:stCondLst>
                              <p:cond delay="500"/>
                            </p:stCondLst>
                            <p:childTnLst>
                              <p:par>
                                <p:cTn id="9" presetID="29"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p:cTn id="11" dur="1000" fill="hold"/>
                                        <p:tgtEl>
                                          <p:spTgt spid="25"/>
                                        </p:tgtEl>
                                        <p:attrNameLst>
                                          <p:attrName>ppt_x</p:attrName>
                                        </p:attrNameLst>
                                      </p:cBhvr>
                                      <p:tavLst>
                                        <p:tav tm="0">
                                          <p:val>
                                            <p:strVal val="#ppt_x-.2"/>
                                          </p:val>
                                        </p:tav>
                                        <p:tav tm="100000">
                                          <p:val>
                                            <p:strVal val="#ppt_x"/>
                                          </p:val>
                                        </p:tav>
                                      </p:tavLst>
                                    </p:anim>
                                    <p:anim calcmode="lin" valueType="num">
                                      <p:cBhvr>
                                        <p:cTn id="12" dur="1000" fill="hold"/>
                                        <p:tgtEl>
                                          <p:spTgt spid="25"/>
                                        </p:tgtEl>
                                        <p:attrNameLst>
                                          <p:attrName>ppt_y</p:attrName>
                                        </p:attrNameLst>
                                      </p:cBhvr>
                                      <p:tavLst>
                                        <p:tav tm="0">
                                          <p:val>
                                            <p:strVal val="#ppt_y"/>
                                          </p:val>
                                        </p:tav>
                                        <p:tav tm="100000">
                                          <p:val>
                                            <p:strVal val="#ppt_y"/>
                                          </p:val>
                                        </p:tav>
                                      </p:tavLst>
                                    </p:anim>
                                    <p:animEffect transition="in" filter="wipe(right)" prLst="gradientSize: 0.1">
                                      <p:cBhvr>
                                        <p:cTn id="13" dur="1000"/>
                                        <p:tgtEl>
                                          <p:spTgt spid="25"/>
                                        </p:tgtEl>
                                      </p:cBhvr>
                                    </p:animEffect>
                                  </p:childTnLst>
                                </p:cTn>
                              </p:par>
                            </p:childTnLst>
                          </p:cTn>
                        </p:par>
                        <p:par>
                          <p:cTn id="14" fill="hold">
                            <p:stCondLst>
                              <p:cond delay="1500"/>
                            </p:stCondLst>
                            <p:childTnLst>
                              <p:par>
                                <p:cTn id="15" presetID="10" presetClass="entr" presetSubtype="0" fill="hold" grpId="5" nodeType="after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2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6" grpId="1"/>
      <p:bldP spid="26" grpId="2"/>
      <p:bldP spid="26" grpId="3"/>
      <p:bldP spid="26" grpId="4"/>
      <p:bldP spid="26" grpId="5"/>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3" name="组合 2"/>
          <p:cNvGrpSpPr/>
          <p:nvPr/>
        </p:nvGrpSpPr>
        <p:grpSpPr>
          <a:xfrm>
            <a:off x="4029075" y="4170680"/>
            <a:ext cx="4171950" cy="1790700"/>
            <a:chOff x="6345" y="6568"/>
            <a:chExt cx="6570" cy="2820"/>
          </a:xfrm>
        </p:grpSpPr>
        <p:sp>
          <p:nvSpPr>
            <p:cNvPr id="13" name="文本框 12"/>
            <p:cNvSpPr txBox="1"/>
            <p:nvPr/>
          </p:nvSpPr>
          <p:spPr>
            <a:xfrm>
              <a:off x="7642" y="7948"/>
              <a:ext cx="4644" cy="1307"/>
            </a:xfrm>
            <a:prstGeom prst="rect">
              <a:avLst/>
            </a:prstGeom>
            <a:noFill/>
          </p:spPr>
          <p:txBody>
            <a:bodyPr wrap="square" rtlCol="0">
              <a:spAutoFit/>
            </a:bodyPr>
            <a:lstStyle/>
            <a:p>
              <a:pPr marR="0" defTabSz="914400" eaLnBrk="1" fontAlgn="auto" hangingPunct="1">
                <a:spcBef>
                  <a:spcPts val="0"/>
                </a:spcBef>
                <a:spcAft>
                  <a:spcPts val="0"/>
                </a:spcAft>
                <a:buClrTx/>
                <a:buSzTx/>
                <a:buFontTx/>
                <a:buNone/>
                <a:defRPr/>
              </a:pPr>
              <a:r>
                <a:rPr lang="zh-CN" altLang="en-US" sz="4800" noProof="0" dirty="0">
                  <a:solidFill>
                    <a:schemeClr val="tx1">
                      <a:lumMod val="85000"/>
                      <a:lumOff val="15000"/>
                    </a:schemeClr>
                  </a:solidFill>
                  <a:latin typeface="微软雅黑" panose="020B0503020204020204" pitchFamily="34" charset="-122"/>
                  <a:ea typeface="微软雅黑" panose="020B0503020204020204" pitchFamily="34" charset="-122"/>
                  <a:sym typeface="+mn-ea"/>
                </a:rPr>
                <a:t>业务模块</a:t>
              </a:r>
              <a:endParaRPr kumimoji="0" lang="zh-CN" altLang="en-US" sz="48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cxnSp>
          <p:nvCxnSpPr>
            <p:cNvPr id="4" name="直接连接符 3"/>
            <p:cNvCxnSpPr/>
            <p:nvPr/>
          </p:nvCxnSpPr>
          <p:spPr>
            <a:xfrm>
              <a:off x="6345" y="7798"/>
              <a:ext cx="657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6345" y="9388"/>
              <a:ext cx="657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8193" y="6568"/>
              <a:ext cx="4093" cy="1018"/>
            </a:xfrm>
            <a:prstGeom prst="rect">
              <a:avLst/>
            </a:prstGeom>
            <a:noFill/>
          </p:spPr>
          <p:txBody>
            <a:bodyPr wrap="square" rtlCol="0">
              <a:spAutoFit/>
            </a:bodyPr>
            <a:lstStyle/>
            <a:p>
              <a:pPr marR="0" defTabSz="914400" eaLnBrk="1" fontAlgn="auto" hangingPunct="1">
                <a:spcBef>
                  <a:spcPts val="0"/>
                </a:spcBef>
                <a:spcAft>
                  <a:spcPts val="0"/>
                </a:spcAft>
                <a:buClrTx/>
                <a:buSzTx/>
                <a:buFontTx/>
                <a:buNone/>
                <a:defRPr/>
              </a:pPr>
              <a:r>
                <a:rPr kumimoji="0" lang="en-US" altLang="zh-CN" sz="3600" kern="1200" cap="none" spc="0" normalizeH="0" baseline="0" noProof="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PART 02</a:t>
              </a:r>
              <a:endParaRPr kumimoji="0" lang="zh-CN" altLang="en-US" sz="36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grpSp>
      <p:grpSp>
        <p:nvGrpSpPr>
          <p:cNvPr id="2" name="组合 1"/>
          <p:cNvGrpSpPr/>
          <p:nvPr/>
        </p:nvGrpSpPr>
        <p:grpSpPr>
          <a:xfrm>
            <a:off x="4853305" y="1125855"/>
            <a:ext cx="2656840" cy="2655570"/>
            <a:chOff x="7643" y="1773"/>
            <a:chExt cx="4184" cy="4182"/>
          </a:xfrm>
        </p:grpSpPr>
        <p:sp>
          <p:nvSpPr>
            <p:cNvPr id="6" name="椭圆 5"/>
            <p:cNvSpPr/>
            <p:nvPr/>
          </p:nvSpPr>
          <p:spPr>
            <a:xfrm>
              <a:off x="7643" y="1773"/>
              <a:ext cx="4185" cy="4183"/>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9" name="Freeform 14"/>
            <p:cNvSpPr>
              <a:spLocks noEditPoints="1"/>
            </p:cNvSpPr>
            <p:nvPr/>
          </p:nvSpPr>
          <p:spPr bwMode="auto">
            <a:xfrm>
              <a:off x="8925" y="3173"/>
              <a:ext cx="1620" cy="1380"/>
            </a:xfrm>
            <a:custGeom>
              <a:avLst/>
              <a:gdLst>
                <a:gd name="T0" fmla="*/ 400 w 844"/>
                <a:gd name="T1" fmla="*/ 140 h 717"/>
                <a:gd name="T2" fmla="*/ 74 w 844"/>
                <a:gd name="T3" fmla="*/ 0 h 717"/>
                <a:gd name="T4" fmla="*/ 74 w 844"/>
                <a:gd name="T5" fmla="*/ 72 h 717"/>
                <a:gd name="T6" fmla="*/ 400 w 844"/>
                <a:gd name="T7" fmla="*/ 140 h 717"/>
                <a:gd name="T8" fmla="*/ 765 w 844"/>
                <a:gd name="T9" fmla="*/ 0 h 717"/>
                <a:gd name="T10" fmla="*/ 439 w 844"/>
                <a:gd name="T11" fmla="*/ 140 h 717"/>
                <a:gd name="T12" fmla="*/ 439 w 844"/>
                <a:gd name="T13" fmla="*/ 140 h 717"/>
                <a:gd name="T14" fmla="*/ 765 w 844"/>
                <a:gd name="T15" fmla="*/ 72 h 717"/>
                <a:gd name="T16" fmla="*/ 765 w 844"/>
                <a:gd name="T17" fmla="*/ 0 h 717"/>
                <a:gd name="T18" fmla="*/ 0 w 844"/>
                <a:gd name="T19" fmla="*/ 632 h 717"/>
                <a:gd name="T20" fmla="*/ 405 w 844"/>
                <a:gd name="T21" fmla="*/ 717 h 717"/>
                <a:gd name="T22" fmla="*/ 405 w 844"/>
                <a:gd name="T23" fmla="*/ 162 h 717"/>
                <a:gd name="T24" fmla="*/ 0 w 844"/>
                <a:gd name="T25" fmla="*/ 77 h 717"/>
                <a:gd name="T26" fmla="*/ 0 w 844"/>
                <a:gd name="T27" fmla="*/ 632 h 717"/>
                <a:gd name="T28" fmla="*/ 439 w 844"/>
                <a:gd name="T29" fmla="*/ 162 h 717"/>
                <a:gd name="T30" fmla="*/ 439 w 844"/>
                <a:gd name="T31" fmla="*/ 717 h 717"/>
                <a:gd name="T32" fmla="*/ 844 w 844"/>
                <a:gd name="T33" fmla="*/ 632 h 717"/>
                <a:gd name="T34" fmla="*/ 844 w 844"/>
                <a:gd name="T35" fmla="*/ 77 h 717"/>
                <a:gd name="T36" fmla="*/ 439 w 844"/>
                <a:gd name="T37" fmla="*/ 16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44" h="717">
                  <a:moveTo>
                    <a:pt x="400" y="140"/>
                  </a:moveTo>
                  <a:lnTo>
                    <a:pt x="74" y="0"/>
                  </a:lnTo>
                  <a:lnTo>
                    <a:pt x="74" y="72"/>
                  </a:lnTo>
                  <a:lnTo>
                    <a:pt x="400" y="140"/>
                  </a:lnTo>
                  <a:close/>
                  <a:moveTo>
                    <a:pt x="765" y="0"/>
                  </a:moveTo>
                  <a:lnTo>
                    <a:pt x="439" y="140"/>
                  </a:lnTo>
                  <a:lnTo>
                    <a:pt x="765" y="72"/>
                  </a:lnTo>
                  <a:lnTo>
                    <a:pt x="765" y="0"/>
                  </a:lnTo>
                  <a:close/>
                  <a:moveTo>
                    <a:pt x="0" y="632"/>
                  </a:moveTo>
                  <a:lnTo>
                    <a:pt x="405" y="717"/>
                  </a:lnTo>
                  <a:lnTo>
                    <a:pt x="405" y="162"/>
                  </a:lnTo>
                  <a:lnTo>
                    <a:pt x="0" y="77"/>
                  </a:lnTo>
                  <a:lnTo>
                    <a:pt x="0" y="632"/>
                  </a:lnTo>
                  <a:close/>
                  <a:moveTo>
                    <a:pt x="439" y="162"/>
                  </a:moveTo>
                  <a:lnTo>
                    <a:pt x="439" y="717"/>
                  </a:lnTo>
                  <a:lnTo>
                    <a:pt x="844" y="632"/>
                  </a:lnTo>
                  <a:lnTo>
                    <a:pt x="844" y="77"/>
                  </a:lnTo>
                  <a:lnTo>
                    <a:pt x="439" y="162"/>
                  </a:lnTo>
                  <a:close/>
                </a:path>
              </a:pathLst>
            </a:custGeom>
            <a:solidFill>
              <a:srgbClr val="FD6968"/>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55" b="0" i="0" u="none" strike="noStrike" kern="1200" cap="none" spc="0" normalizeH="0" baseline="0" noProof="0">
                <a:ln>
                  <a:noFill/>
                </a:ln>
                <a:solidFill>
                  <a:schemeClr val="tx1"/>
                </a:solidFill>
                <a:effectLst/>
                <a:uLnTx/>
                <a:uFillTx/>
                <a:latin typeface="+mn-lt"/>
                <a:ea typeface="+mn-ea"/>
                <a:cs typeface="+mn-cs"/>
              </a:endParaRPr>
            </a:p>
          </p:txBody>
        </p:sp>
      </p:gr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1000"/>
                                        <p:tgtEl>
                                          <p:spTgt spid="2"/>
                                        </p:tgtEl>
                                      </p:cBhvr>
                                    </p:animEffect>
                                  </p:childTnLst>
                                </p:cTn>
                              </p:par>
                            </p:childTnLst>
                          </p:cTn>
                        </p:par>
                        <p:par>
                          <p:cTn id="8" fill="hold">
                            <p:stCondLst>
                              <p:cond delay="1000"/>
                            </p:stCondLst>
                            <p:childTnLst>
                              <p:par>
                                <p:cTn id="9" presetID="18" presetClass="entr" presetSubtype="12"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strips(downLef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5" name="组合 4"/>
          <p:cNvGrpSpPr/>
          <p:nvPr/>
        </p:nvGrpSpPr>
        <p:grpSpPr>
          <a:xfrm>
            <a:off x="6327775" y="0"/>
            <a:ext cx="5843270" cy="6857365"/>
            <a:chOff x="8684" y="993"/>
            <a:chExt cx="9202" cy="9703"/>
          </a:xfrm>
        </p:grpSpPr>
        <p:grpSp>
          <p:nvGrpSpPr>
            <p:cNvPr id="16386" name="组合 6"/>
            <p:cNvGrpSpPr/>
            <p:nvPr/>
          </p:nvGrpSpPr>
          <p:grpSpPr>
            <a:xfrm>
              <a:off x="11079" y="1918"/>
              <a:ext cx="3710" cy="107"/>
              <a:chOff x="6587774" y="-5644"/>
              <a:chExt cx="4289776" cy="1072444"/>
            </a:xfrm>
          </p:grpSpPr>
          <p:sp>
            <p:nvSpPr>
              <p:cNvPr id="8" name="矩形 7"/>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文本框 11"/>
            <p:cNvSpPr txBox="1"/>
            <p:nvPr/>
          </p:nvSpPr>
          <p:spPr>
            <a:xfrm>
              <a:off x="11741" y="993"/>
              <a:ext cx="2360" cy="651"/>
            </a:xfrm>
            <a:prstGeom prst="rect">
              <a:avLst/>
            </a:prstGeom>
            <a:noFill/>
          </p:spPr>
          <p:txBody>
            <a:bodyPr wrap="square" rtlCol="0">
              <a:spAutoFit/>
            </a:bodyPr>
            <a:lstStyle/>
            <a:p>
              <a:pPr marR="0" defTabSz="914400" eaLnBrk="1" fontAlgn="auto" hangingPunct="1">
                <a:spcBef>
                  <a:spcPts val="0"/>
                </a:spcBef>
                <a:spcAft>
                  <a:spcPts val="0"/>
                </a:spcAft>
                <a:buClrTx/>
                <a:buSzTx/>
                <a:buFontTx/>
                <a:buNone/>
                <a:defRPr/>
              </a:pPr>
              <a:r>
                <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项目介绍</a:t>
              </a:r>
              <a:endPar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sp>
          <p:nvSpPr>
            <p:cNvPr id="16405" name="矩形 29"/>
            <p:cNvSpPr/>
            <p:nvPr/>
          </p:nvSpPr>
          <p:spPr>
            <a:xfrm>
              <a:off x="8684" y="2225"/>
              <a:ext cx="9202" cy="8471"/>
            </a:xfrm>
            <a:prstGeom prst="rect">
              <a:avLst/>
            </a:prstGeom>
            <a:noFill/>
            <a:ln w="9525">
              <a:noFill/>
            </a:ln>
          </p:spPr>
          <p:txBody>
            <a:bodyPr wrap="square" lIns="0" tIns="0" rIns="0" bIns="0">
              <a:noAutofit/>
            </a:bodyPr>
            <a:p>
              <a:pPr defTabSz="1216025" eaLnBrk="1" hangingPunct="1">
                <a:lnSpc>
                  <a:spcPct val="120000"/>
                </a:lnSpc>
                <a:spcBef>
                  <a:spcPct val="20000"/>
                </a:spcBef>
              </a:pPr>
              <a:r>
                <a:rPr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登录</a:t>
              </a:r>
              <a:endParaRPr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项目默认登录名：admin，密码：123456</a:t>
              </a: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通过验证之后,根据后台的响应状态跳转到项目主页</a:t>
              </a: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用户管理</a:t>
              </a:r>
              <a:endParaRPr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系统用户列表</a:t>
              </a: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权限管理</a:t>
              </a:r>
              <a:endParaRPr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通过权限管理模块控制不同的用户可以进行哪些操作，具体可以通过角色的方式进行控制，即每个用户分配一个特定的角色，角色包括不同的功能权限</a:t>
              </a: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endPar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角色列表</a:t>
              </a:r>
              <a:endPar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系统中角色列表。可以新增、编辑、删除、为角色分配权限。</a:t>
              </a:r>
              <a:endPar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权限列表</a:t>
              </a:r>
              <a:endPar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当前系统可以操作的权限</a:t>
              </a:r>
              <a:endPar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商品管理</a:t>
              </a:r>
              <a:endPar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商品列表</a:t>
              </a:r>
              <a:endPar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所有商品的列表。可以添加、编辑、删除商品。</a:t>
              </a:r>
              <a:endPar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分类参数</a:t>
              </a:r>
              <a:endPar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展示或者设置某款商品的参数，如尺寸、板式、颜色等。</a:t>
              </a:r>
              <a:endPar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商品分类</a:t>
              </a:r>
              <a:endPar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商品分类用于在购物时，快速找到需要购买的商品，进行直观显示。</a:t>
              </a:r>
              <a:endPar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订单管理</a:t>
              </a:r>
              <a:endPar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当前系统中的所有订单。可以对订单进行编辑</a:t>
              </a:r>
              <a:endPar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数据统计</a:t>
              </a:r>
              <a:endParaRPr lang="zh-CN" sz="12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数据报表</a:t>
              </a:r>
              <a:endPar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endParaRPr 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025" eaLnBrk="1" hangingPunct="1">
                <a:lnSpc>
                  <a:spcPct val="120000"/>
                </a:lnSpc>
                <a:spcBef>
                  <a:spcPct val="20000"/>
                </a:spcBef>
              </a:pPr>
              <a:endParaRPr 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grpSp>
      <p:pic>
        <p:nvPicPr>
          <p:cNvPr id="7" name="图片 6"/>
          <p:cNvPicPr>
            <a:picLocks noChangeAspect="1"/>
          </p:cNvPicPr>
          <p:nvPr/>
        </p:nvPicPr>
        <p:blipFill>
          <a:blip r:embed="rId2"/>
          <a:stretch>
            <a:fillRect/>
          </a:stretch>
        </p:blipFill>
        <p:spPr>
          <a:xfrm>
            <a:off x="0" y="0"/>
            <a:ext cx="6327775" cy="3426460"/>
          </a:xfrm>
          <a:prstGeom prst="rect">
            <a:avLst/>
          </a:prstGeom>
        </p:spPr>
      </p:pic>
      <p:pic>
        <p:nvPicPr>
          <p:cNvPr id="14" name="图片 13"/>
          <p:cNvPicPr>
            <a:picLocks noChangeAspect="1"/>
          </p:cNvPicPr>
          <p:nvPr/>
        </p:nvPicPr>
        <p:blipFill>
          <a:blip r:embed="rId3"/>
          <a:stretch>
            <a:fillRect/>
          </a:stretch>
        </p:blipFill>
        <p:spPr>
          <a:xfrm>
            <a:off x="-635" y="3425825"/>
            <a:ext cx="6327775" cy="3432175"/>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2" name="组合 1"/>
          <p:cNvGrpSpPr/>
          <p:nvPr/>
        </p:nvGrpSpPr>
        <p:grpSpPr>
          <a:xfrm>
            <a:off x="4853305" y="1125855"/>
            <a:ext cx="2656840" cy="2655570"/>
            <a:chOff x="7643" y="1773"/>
            <a:chExt cx="4184" cy="4182"/>
          </a:xfrm>
        </p:grpSpPr>
        <p:sp>
          <p:nvSpPr>
            <p:cNvPr id="6" name="椭圆 5"/>
            <p:cNvSpPr/>
            <p:nvPr/>
          </p:nvSpPr>
          <p:spPr>
            <a:xfrm>
              <a:off x="7643" y="1773"/>
              <a:ext cx="4185" cy="4183"/>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8" name="Freeform 15"/>
            <p:cNvSpPr>
              <a:spLocks noEditPoints="1"/>
            </p:cNvSpPr>
            <p:nvPr/>
          </p:nvSpPr>
          <p:spPr bwMode="auto">
            <a:xfrm>
              <a:off x="9048" y="3045"/>
              <a:ext cx="1375" cy="1638"/>
            </a:xfrm>
            <a:custGeom>
              <a:avLst/>
              <a:gdLst>
                <a:gd name="T0" fmla="*/ 323 w 671"/>
                <a:gd name="T1" fmla="*/ 326 h 798"/>
                <a:gd name="T2" fmla="*/ 323 w 671"/>
                <a:gd name="T3" fmla="*/ 798 h 798"/>
                <a:gd name="T4" fmla="*/ 671 w 671"/>
                <a:gd name="T5" fmla="*/ 675 h 798"/>
                <a:gd name="T6" fmla="*/ 671 w 671"/>
                <a:gd name="T7" fmla="*/ 203 h 798"/>
                <a:gd name="T8" fmla="*/ 323 w 671"/>
                <a:gd name="T9" fmla="*/ 326 h 798"/>
                <a:gd name="T10" fmla="*/ 292 w 671"/>
                <a:gd name="T11" fmla="*/ 356 h 798"/>
                <a:gd name="T12" fmla="*/ 292 w 671"/>
                <a:gd name="T13" fmla="*/ 422 h 798"/>
                <a:gd name="T14" fmla="*/ 228 w 671"/>
                <a:gd name="T15" fmla="*/ 391 h 798"/>
                <a:gd name="T16" fmla="*/ 228 w 671"/>
                <a:gd name="T17" fmla="*/ 320 h 798"/>
                <a:gd name="T18" fmla="*/ 292 w 671"/>
                <a:gd name="T19" fmla="*/ 356 h 798"/>
                <a:gd name="T20" fmla="*/ 577 w 671"/>
                <a:gd name="T21" fmla="*/ 152 h 798"/>
                <a:gd name="T22" fmla="*/ 559 w 671"/>
                <a:gd name="T23" fmla="*/ 143 h 798"/>
                <a:gd name="T24" fmla="*/ 224 w 671"/>
                <a:gd name="T25" fmla="*/ 260 h 798"/>
                <a:gd name="T26" fmla="*/ 214 w 671"/>
                <a:gd name="T27" fmla="*/ 269 h 798"/>
                <a:gd name="T28" fmla="*/ 214 w 671"/>
                <a:gd name="T29" fmla="*/ 748 h 798"/>
                <a:gd name="T30" fmla="*/ 305 w 671"/>
                <a:gd name="T31" fmla="*/ 797 h 798"/>
                <a:gd name="T32" fmla="*/ 305 w 671"/>
                <a:gd name="T33" fmla="*/ 326 h 798"/>
                <a:gd name="T34" fmla="*/ 231 w 671"/>
                <a:gd name="T35" fmla="*/ 287 h 798"/>
                <a:gd name="T36" fmla="*/ 232 w 671"/>
                <a:gd name="T37" fmla="*/ 286 h 798"/>
                <a:gd name="T38" fmla="*/ 568 w 671"/>
                <a:gd name="T39" fmla="*/ 170 h 798"/>
                <a:gd name="T40" fmla="*/ 577 w 671"/>
                <a:gd name="T41" fmla="*/ 152 h 798"/>
                <a:gd name="T42" fmla="*/ 78 w 671"/>
                <a:gd name="T43" fmla="*/ 216 h 798"/>
                <a:gd name="T44" fmla="*/ 78 w 671"/>
                <a:gd name="T45" fmla="*/ 281 h 798"/>
                <a:gd name="T46" fmla="*/ 14 w 671"/>
                <a:gd name="T47" fmla="*/ 250 h 798"/>
                <a:gd name="T48" fmla="*/ 14 w 671"/>
                <a:gd name="T49" fmla="*/ 180 h 798"/>
                <a:gd name="T50" fmla="*/ 78 w 671"/>
                <a:gd name="T51" fmla="*/ 216 h 798"/>
                <a:gd name="T52" fmla="*/ 363 w 671"/>
                <a:gd name="T53" fmla="*/ 11 h 798"/>
                <a:gd name="T54" fmla="*/ 346 w 671"/>
                <a:gd name="T55" fmla="*/ 2 h 798"/>
                <a:gd name="T56" fmla="*/ 10 w 671"/>
                <a:gd name="T57" fmla="*/ 119 h 798"/>
                <a:gd name="T58" fmla="*/ 0 w 671"/>
                <a:gd name="T59" fmla="*/ 128 h 798"/>
                <a:gd name="T60" fmla="*/ 0 w 671"/>
                <a:gd name="T61" fmla="*/ 608 h 798"/>
                <a:gd name="T62" fmla="*/ 92 w 671"/>
                <a:gd name="T63" fmla="*/ 656 h 798"/>
                <a:gd name="T64" fmla="*/ 92 w 671"/>
                <a:gd name="T65" fmla="*/ 186 h 798"/>
                <a:gd name="T66" fmla="*/ 17 w 671"/>
                <a:gd name="T67" fmla="*/ 146 h 798"/>
                <a:gd name="T68" fmla="*/ 18 w 671"/>
                <a:gd name="T69" fmla="*/ 146 h 798"/>
                <a:gd name="T70" fmla="*/ 354 w 671"/>
                <a:gd name="T71" fmla="*/ 29 h 798"/>
                <a:gd name="T72" fmla="*/ 363 w 671"/>
                <a:gd name="T73" fmla="*/ 11 h 798"/>
                <a:gd name="T74" fmla="*/ 185 w 671"/>
                <a:gd name="T75" fmla="*/ 290 h 798"/>
                <a:gd name="T76" fmla="*/ 185 w 671"/>
                <a:gd name="T77" fmla="*/ 355 h 798"/>
                <a:gd name="T78" fmla="*/ 121 w 671"/>
                <a:gd name="T79" fmla="*/ 324 h 798"/>
                <a:gd name="T80" fmla="*/ 121 w 671"/>
                <a:gd name="T81" fmla="*/ 254 h 798"/>
                <a:gd name="T82" fmla="*/ 185 w 671"/>
                <a:gd name="T83" fmla="*/ 290 h 798"/>
                <a:gd name="T84" fmla="*/ 470 w 671"/>
                <a:gd name="T85" fmla="*/ 85 h 798"/>
                <a:gd name="T86" fmla="*/ 453 w 671"/>
                <a:gd name="T87" fmla="*/ 76 h 798"/>
                <a:gd name="T88" fmla="*/ 117 w 671"/>
                <a:gd name="T89" fmla="*/ 193 h 798"/>
                <a:gd name="T90" fmla="*/ 107 w 671"/>
                <a:gd name="T91" fmla="*/ 202 h 798"/>
                <a:gd name="T92" fmla="*/ 107 w 671"/>
                <a:gd name="T93" fmla="*/ 682 h 798"/>
                <a:gd name="T94" fmla="*/ 199 w 671"/>
                <a:gd name="T95" fmla="*/ 730 h 798"/>
                <a:gd name="T96" fmla="*/ 199 w 671"/>
                <a:gd name="T97" fmla="*/ 260 h 798"/>
                <a:gd name="T98" fmla="*/ 124 w 671"/>
                <a:gd name="T99" fmla="*/ 220 h 798"/>
                <a:gd name="T100" fmla="*/ 125 w 671"/>
                <a:gd name="T101" fmla="*/ 219 h 798"/>
                <a:gd name="T102" fmla="*/ 461 w 671"/>
                <a:gd name="T103" fmla="*/ 103 h 798"/>
                <a:gd name="T104" fmla="*/ 470 w 671"/>
                <a:gd name="T105" fmla="*/ 85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71" h="798">
                  <a:moveTo>
                    <a:pt x="323" y="326"/>
                  </a:moveTo>
                  <a:lnTo>
                    <a:pt x="323" y="798"/>
                  </a:lnTo>
                  <a:lnTo>
                    <a:pt x="671" y="675"/>
                  </a:lnTo>
                  <a:lnTo>
                    <a:pt x="671" y="203"/>
                  </a:lnTo>
                  <a:lnTo>
                    <a:pt x="323" y="326"/>
                  </a:lnTo>
                  <a:close/>
                  <a:moveTo>
                    <a:pt x="292" y="356"/>
                  </a:moveTo>
                  <a:lnTo>
                    <a:pt x="292" y="422"/>
                  </a:lnTo>
                  <a:cubicBezTo>
                    <a:pt x="260" y="416"/>
                    <a:pt x="228" y="391"/>
                    <a:pt x="228" y="391"/>
                  </a:cubicBezTo>
                  <a:lnTo>
                    <a:pt x="228" y="320"/>
                  </a:lnTo>
                  <a:cubicBezTo>
                    <a:pt x="267" y="352"/>
                    <a:pt x="292" y="356"/>
                    <a:pt x="292" y="356"/>
                  </a:cubicBezTo>
                  <a:close/>
                  <a:moveTo>
                    <a:pt x="577" y="152"/>
                  </a:moveTo>
                  <a:cubicBezTo>
                    <a:pt x="575" y="145"/>
                    <a:pt x="567" y="141"/>
                    <a:pt x="559" y="143"/>
                  </a:cubicBezTo>
                  <a:lnTo>
                    <a:pt x="224" y="260"/>
                  </a:lnTo>
                  <a:cubicBezTo>
                    <a:pt x="219" y="261"/>
                    <a:pt x="215" y="265"/>
                    <a:pt x="214" y="269"/>
                  </a:cubicBezTo>
                  <a:lnTo>
                    <a:pt x="214" y="748"/>
                  </a:lnTo>
                  <a:cubicBezTo>
                    <a:pt x="226" y="772"/>
                    <a:pt x="275" y="797"/>
                    <a:pt x="305" y="797"/>
                  </a:cubicBezTo>
                  <a:lnTo>
                    <a:pt x="305" y="326"/>
                  </a:lnTo>
                  <a:cubicBezTo>
                    <a:pt x="289" y="324"/>
                    <a:pt x="253" y="305"/>
                    <a:pt x="231" y="287"/>
                  </a:cubicBezTo>
                  <a:cubicBezTo>
                    <a:pt x="231" y="286"/>
                    <a:pt x="232" y="286"/>
                    <a:pt x="232" y="286"/>
                  </a:cubicBezTo>
                  <a:lnTo>
                    <a:pt x="568" y="170"/>
                  </a:lnTo>
                  <a:cubicBezTo>
                    <a:pt x="575" y="167"/>
                    <a:pt x="579" y="159"/>
                    <a:pt x="577" y="152"/>
                  </a:cubicBezTo>
                  <a:close/>
                  <a:moveTo>
                    <a:pt x="78" y="216"/>
                  </a:moveTo>
                  <a:lnTo>
                    <a:pt x="78" y="281"/>
                  </a:lnTo>
                  <a:cubicBezTo>
                    <a:pt x="46" y="275"/>
                    <a:pt x="14" y="250"/>
                    <a:pt x="14" y="250"/>
                  </a:cubicBezTo>
                  <a:lnTo>
                    <a:pt x="14" y="180"/>
                  </a:lnTo>
                  <a:cubicBezTo>
                    <a:pt x="53" y="212"/>
                    <a:pt x="78" y="216"/>
                    <a:pt x="78" y="216"/>
                  </a:cubicBezTo>
                  <a:close/>
                  <a:moveTo>
                    <a:pt x="363" y="11"/>
                  </a:moveTo>
                  <a:cubicBezTo>
                    <a:pt x="361" y="4"/>
                    <a:pt x="353" y="0"/>
                    <a:pt x="346" y="2"/>
                  </a:cubicBezTo>
                  <a:lnTo>
                    <a:pt x="10" y="119"/>
                  </a:lnTo>
                  <a:cubicBezTo>
                    <a:pt x="5" y="121"/>
                    <a:pt x="2" y="124"/>
                    <a:pt x="0" y="128"/>
                  </a:cubicBezTo>
                  <a:lnTo>
                    <a:pt x="0" y="608"/>
                  </a:lnTo>
                  <a:cubicBezTo>
                    <a:pt x="12" y="631"/>
                    <a:pt x="61" y="656"/>
                    <a:pt x="92" y="656"/>
                  </a:cubicBezTo>
                  <a:lnTo>
                    <a:pt x="92" y="186"/>
                  </a:lnTo>
                  <a:cubicBezTo>
                    <a:pt x="76" y="183"/>
                    <a:pt x="40" y="164"/>
                    <a:pt x="17" y="146"/>
                  </a:cubicBezTo>
                  <a:cubicBezTo>
                    <a:pt x="18" y="146"/>
                    <a:pt x="18" y="146"/>
                    <a:pt x="18" y="146"/>
                  </a:cubicBezTo>
                  <a:lnTo>
                    <a:pt x="354" y="29"/>
                  </a:lnTo>
                  <a:cubicBezTo>
                    <a:pt x="362" y="26"/>
                    <a:pt x="366" y="19"/>
                    <a:pt x="363" y="11"/>
                  </a:cubicBezTo>
                  <a:close/>
                  <a:moveTo>
                    <a:pt x="185" y="290"/>
                  </a:moveTo>
                  <a:lnTo>
                    <a:pt x="185" y="355"/>
                  </a:lnTo>
                  <a:cubicBezTo>
                    <a:pt x="153" y="349"/>
                    <a:pt x="121" y="324"/>
                    <a:pt x="121" y="324"/>
                  </a:cubicBezTo>
                  <a:lnTo>
                    <a:pt x="121" y="254"/>
                  </a:lnTo>
                  <a:cubicBezTo>
                    <a:pt x="160" y="286"/>
                    <a:pt x="185" y="290"/>
                    <a:pt x="185" y="290"/>
                  </a:cubicBezTo>
                  <a:close/>
                  <a:moveTo>
                    <a:pt x="470" y="85"/>
                  </a:moveTo>
                  <a:cubicBezTo>
                    <a:pt x="468" y="78"/>
                    <a:pt x="460" y="74"/>
                    <a:pt x="453" y="76"/>
                  </a:cubicBezTo>
                  <a:lnTo>
                    <a:pt x="117" y="193"/>
                  </a:lnTo>
                  <a:cubicBezTo>
                    <a:pt x="112" y="195"/>
                    <a:pt x="108" y="198"/>
                    <a:pt x="107" y="202"/>
                  </a:cubicBezTo>
                  <a:lnTo>
                    <a:pt x="107" y="682"/>
                  </a:lnTo>
                  <a:cubicBezTo>
                    <a:pt x="119" y="705"/>
                    <a:pt x="168" y="730"/>
                    <a:pt x="199" y="730"/>
                  </a:cubicBezTo>
                  <a:lnTo>
                    <a:pt x="199" y="260"/>
                  </a:lnTo>
                  <a:cubicBezTo>
                    <a:pt x="183" y="257"/>
                    <a:pt x="146" y="238"/>
                    <a:pt x="124" y="220"/>
                  </a:cubicBezTo>
                  <a:cubicBezTo>
                    <a:pt x="125" y="220"/>
                    <a:pt x="125" y="220"/>
                    <a:pt x="125" y="219"/>
                  </a:cubicBezTo>
                  <a:lnTo>
                    <a:pt x="461" y="103"/>
                  </a:lnTo>
                  <a:cubicBezTo>
                    <a:pt x="469" y="100"/>
                    <a:pt x="473" y="93"/>
                    <a:pt x="470" y="85"/>
                  </a:cubicBezTo>
                  <a:close/>
                </a:path>
              </a:pathLst>
            </a:custGeom>
            <a:solidFill>
              <a:srgbClr val="FDBE5D"/>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55" b="0" i="0" u="none" strike="noStrike" kern="1200" cap="none" spc="0" normalizeH="0" baseline="0" noProof="0">
                <a:ln>
                  <a:noFill/>
                </a:ln>
                <a:solidFill>
                  <a:schemeClr val="tx1"/>
                </a:solidFill>
                <a:effectLst/>
                <a:uLnTx/>
                <a:uFillTx/>
                <a:latin typeface="+mn-lt"/>
                <a:ea typeface="+mn-ea"/>
                <a:cs typeface="+mn-cs"/>
              </a:endParaRPr>
            </a:p>
          </p:txBody>
        </p:sp>
      </p:grpSp>
      <p:grpSp>
        <p:nvGrpSpPr>
          <p:cNvPr id="9" name="组合 8"/>
          <p:cNvGrpSpPr/>
          <p:nvPr/>
        </p:nvGrpSpPr>
        <p:grpSpPr>
          <a:xfrm>
            <a:off x="3650615" y="4161155"/>
            <a:ext cx="5063490" cy="1800225"/>
            <a:chOff x="5749" y="6553"/>
            <a:chExt cx="7974" cy="2835"/>
          </a:xfrm>
        </p:grpSpPr>
        <p:sp>
          <p:nvSpPr>
            <p:cNvPr id="10" name="文本框 9"/>
            <p:cNvSpPr txBox="1"/>
            <p:nvPr/>
          </p:nvSpPr>
          <p:spPr>
            <a:xfrm>
              <a:off x="5749" y="7948"/>
              <a:ext cx="7974" cy="1307"/>
            </a:xfrm>
            <a:prstGeom prst="rect">
              <a:avLst/>
            </a:prstGeom>
            <a:noFill/>
          </p:spPr>
          <p:txBody>
            <a:bodyPr wrap="square" rtlCol="0">
              <a:spAutoFit/>
            </a:bodyPr>
            <a:p>
              <a:pPr marR="0" algn="ctr" defTabSz="914400" eaLnBrk="1" fontAlgn="auto" hangingPunct="1">
                <a:spcBef>
                  <a:spcPts val="0"/>
                </a:spcBef>
                <a:spcAft>
                  <a:spcPts val="0"/>
                </a:spcAft>
                <a:buClrTx/>
                <a:buSzTx/>
                <a:buFontTx/>
                <a:buNone/>
                <a:defRPr/>
              </a:pPr>
              <a:r>
                <a:rPr lang="zh-CN" altLang="en-US" sz="4800" noProof="0" dirty="0">
                  <a:solidFill>
                    <a:schemeClr val="tx1">
                      <a:lumMod val="85000"/>
                      <a:lumOff val="15000"/>
                    </a:schemeClr>
                  </a:solidFill>
                  <a:latin typeface="微软雅黑" panose="020B0503020204020204" pitchFamily="34" charset="-122"/>
                  <a:ea typeface="微软雅黑" panose="020B0503020204020204" pitchFamily="34" charset="-122"/>
                  <a:sym typeface="+mn-ea"/>
                </a:rPr>
                <a:t>核心技术栈</a:t>
              </a:r>
              <a:endParaRPr kumimoji="0" lang="zh-CN" altLang="en-US" sz="48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cxnSp>
          <p:nvCxnSpPr>
            <p:cNvPr id="11" name="直接连接符 10"/>
            <p:cNvCxnSpPr/>
            <p:nvPr/>
          </p:nvCxnSpPr>
          <p:spPr>
            <a:xfrm>
              <a:off x="6345" y="9388"/>
              <a:ext cx="657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345" y="7783"/>
              <a:ext cx="657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8193" y="6553"/>
              <a:ext cx="4093" cy="1018"/>
            </a:xfrm>
            <a:prstGeom prst="rect">
              <a:avLst/>
            </a:prstGeom>
            <a:noFill/>
          </p:spPr>
          <p:txBody>
            <a:bodyPr wrap="square" rtlCol="0">
              <a:spAutoFit/>
            </a:bodyPr>
            <a:p>
              <a:pPr marR="0" defTabSz="914400" eaLnBrk="1" fontAlgn="auto" hangingPunct="1">
                <a:spcBef>
                  <a:spcPts val="0"/>
                </a:spcBef>
                <a:spcAft>
                  <a:spcPts val="0"/>
                </a:spcAft>
                <a:buClrTx/>
                <a:buSzTx/>
                <a:buFontTx/>
                <a:buNone/>
                <a:defRPr/>
              </a:pPr>
              <a:r>
                <a:rPr kumimoji="0" lang="en-US" altLang="zh-CN" sz="3600" kern="1200" cap="none" spc="0" normalizeH="0" baseline="0" noProof="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PART 03</a:t>
              </a:r>
              <a:endParaRPr kumimoji="0" lang="zh-CN" altLang="en-US" sz="36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grpSp>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style.rotation</p:attrName>
                                        </p:attrNameLst>
                                      </p:cBhvr>
                                      <p:tavLst>
                                        <p:tav tm="0">
                                          <p:val>
                                            <p:fltVal val="720"/>
                                          </p:val>
                                        </p:tav>
                                        <p:tav tm="100000">
                                          <p:val>
                                            <p:fltVal val="0"/>
                                          </p:val>
                                        </p:tav>
                                      </p:tavLst>
                                    </p:anim>
                                    <p:anim calcmode="lin" valueType="num">
                                      <p:cBhvr>
                                        <p:cTn id="9" dur="1000" fill="hold"/>
                                        <p:tgtEl>
                                          <p:spTgt spid="2"/>
                                        </p:tgtEl>
                                        <p:attrNameLst>
                                          <p:attrName>ppt_h</p:attrName>
                                        </p:attrNameLst>
                                      </p:cBhvr>
                                      <p:tavLst>
                                        <p:tav tm="0">
                                          <p:val>
                                            <p:fltVal val="0"/>
                                          </p:val>
                                        </p:tav>
                                        <p:tav tm="100000">
                                          <p:val>
                                            <p:strVal val="#ppt_h"/>
                                          </p:val>
                                        </p:tav>
                                      </p:tavLst>
                                    </p:anim>
                                    <p:anim calcmode="lin" valueType="num">
                                      <p:cBhvr>
                                        <p:cTn id="10" dur="1000" fill="hold"/>
                                        <p:tgtEl>
                                          <p:spTgt spid="2"/>
                                        </p:tgtEl>
                                        <p:attrNameLst>
                                          <p:attrName>ppt_w</p:attrName>
                                        </p:attrNameLst>
                                      </p:cBhvr>
                                      <p:tavLst>
                                        <p:tav tm="0">
                                          <p:val>
                                            <p:fltVal val="0"/>
                                          </p:val>
                                        </p:tav>
                                        <p:tav tm="100000">
                                          <p:val>
                                            <p:strVal val="#ppt_w"/>
                                          </p:val>
                                        </p:tav>
                                      </p:tavLst>
                                    </p:anim>
                                  </p:childTnLst>
                                </p:cTn>
                              </p:par>
                            </p:childTnLst>
                          </p:cTn>
                        </p:par>
                        <p:par>
                          <p:cTn id="11" fill="hold">
                            <p:stCondLst>
                              <p:cond delay="1000"/>
                            </p:stCondLst>
                            <p:childTnLst>
                              <p:par>
                                <p:cTn id="12" presetID="29" presetClass="entr" presetSubtype="0"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1000" fill="hold"/>
                                        <p:tgtEl>
                                          <p:spTgt spid="9"/>
                                        </p:tgtEl>
                                        <p:attrNameLst>
                                          <p:attrName>ppt_x</p:attrName>
                                        </p:attrNameLst>
                                      </p:cBhvr>
                                      <p:tavLst>
                                        <p:tav tm="0">
                                          <p:val>
                                            <p:strVal val="#ppt_x-.2"/>
                                          </p:val>
                                        </p:tav>
                                        <p:tav tm="100000">
                                          <p:val>
                                            <p:strVal val="#ppt_x"/>
                                          </p:val>
                                        </p:tav>
                                      </p:tavLst>
                                    </p:anim>
                                    <p:anim calcmode="lin" valueType="num">
                                      <p:cBhvr>
                                        <p:cTn id="15" dur="1000" fill="hold"/>
                                        <p:tgtEl>
                                          <p:spTgt spid="9"/>
                                        </p:tgtEl>
                                        <p:attrNameLst>
                                          <p:attrName>ppt_y</p:attrName>
                                        </p:attrNameLst>
                                      </p:cBhvr>
                                      <p:tavLst>
                                        <p:tav tm="0">
                                          <p:val>
                                            <p:strVal val="#ppt_y"/>
                                          </p:val>
                                        </p:tav>
                                        <p:tav tm="100000">
                                          <p:val>
                                            <p:strVal val="#ppt_y"/>
                                          </p:val>
                                        </p:tav>
                                      </p:tavLst>
                                    </p:anim>
                                    <p:animEffect transition="in" filter="wipe(right)" prLst="gradientSize: 0.1">
                                      <p:cBhvr>
                                        <p:cTn id="16"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grpSp>
        <p:nvGrpSpPr>
          <p:cNvPr id="5" name="组合 4"/>
          <p:cNvGrpSpPr/>
          <p:nvPr/>
        </p:nvGrpSpPr>
        <p:grpSpPr>
          <a:xfrm>
            <a:off x="6563360" y="147955"/>
            <a:ext cx="5575393" cy="6710223"/>
            <a:chOff x="10020" y="1045"/>
            <a:chExt cx="7971" cy="7308"/>
          </a:xfrm>
        </p:grpSpPr>
        <p:grpSp>
          <p:nvGrpSpPr>
            <p:cNvPr id="24578" name="组合 6"/>
            <p:cNvGrpSpPr/>
            <p:nvPr/>
          </p:nvGrpSpPr>
          <p:grpSpPr>
            <a:xfrm>
              <a:off x="12506" y="1873"/>
              <a:ext cx="3710" cy="107"/>
              <a:chOff x="6587774" y="-5644"/>
              <a:chExt cx="4289776" cy="1072444"/>
            </a:xfrm>
          </p:grpSpPr>
          <p:sp>
            <p:nvSpPr>
              <p:cNvPr id="8" name="矩形 7"/>
              <p:cNvSpPr/>
              <p:nvPr/>
            </p:nvSpPr>
            <p:spPr>
              <a:xfrm>
                <a:off x="9805106" y="-5644"/>
                <a:ext cx="1072444" cy="1072444"/>
              </a:xfrm>
              <a:prstGeom prst="rect">
                <a:avLst/>
              </a:prstGeom>
              <a:solidFill>
                <a:srgbClr val="01CD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a:off x="8732662" y="-5644"/>
                <a:ext cx="1072444" cy="1072444"/>
              </a:xfrm>
              <a:prstGeom prst="rect">
                <a:avLst/>
              </a:prstGeom>
              <a:solidFill>
                <a:srgbClr val="FDBE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a:off x="7660218" y="-5644"/>
                <a:ext cx="1072444" cy="1072444"/>
              </a:xfrm>
              <a:prstGeom prst="rect">
                <a:avLst/>
              </a:prstGeom>
              <a:solidFill>
                <a:srgbClr val="FD69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6587774" y="-5644"/>
                <a:ext cx="1072444" cy="1072444"/>
              </a:xfrm>
              <a:prstGeom prst="rect">
                <a:avLst/>
              </a:prstGeom>
              <a:solidFill>
                <a:srgbClr val="D0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文本框 11"/>
            <p:cNvSpPr txBox="1"/>
            <p:nvPr/>
          </p:nvSpPr>
          <p:spPr>
            <a:xfrm>
              <a:off x="12476" y="1045"/>
              <a:ext cx="3755" cy="501"/>
            </a:xfrm>
            <a:prstGeom prst="rect">
              <a:avLst/>
            </a:prstGeom>
            <a:noFill/>
          </p:spPr>
          <p:txBody>
            <a:bodyPr wrap="square" rtlCol="0">
              <a:spAutoFit/>
            </a:bodyPr>
            <a:lstStyle/>
            <a:p>
              <a:pPr marR="0" algn="ctr" defTabSz="914400" eaLnBrk="1" fontAlgn="auto" hangingPunct="1">
                <a:spcBef>
                  <a:spcPts val="0"/>
                </a:spcBef>
                <a:spcAft>
                  <a:spcPts val="0"/>
                </a:spcAft>
                <a:buClrTx/>
                <a:buSzTx/>
                <a:buFontTx/>
                <a:buNone/>
                <a:defRPr/>
              </a:pPr>
              <a:r>
                <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rPr>
                <a:t>项目分析</a:t>
              </a:r>
              <a:endParaRPr kumimoji="0" lang="zh-CN" altLang="en-US" sz="2400" kern="1200" cap="none" spc="0" normalizeH="0" baseline="0" noProof="0" dirty="0">
                <a:solidFill>
                  <a:schemeClr val="tx1">
                    <a:lumMod val="85000"/>
                    <a:lumOff val="15000"/>
                  </a:schemeClr>
                </a:solidFill>
                <a:latin typeface="微软雅黑" panose="020B0503020204020204" pitchFamily="34" charset="-122"/>
                <a:ea typeface="微软雅黑" panose="020B0503020204020204" pitchFamily="34" charset="-122"/>
                <a:cs typeface="+mn-cs"/>
              </a:endParaRPr>
            </a:p>
          </p:txBody>
        </p:sp>
        <p:sp>
          <p:nvSpPr>
            <p:cNvPr id="24584" name="文本框 22"/>
            <p:cNvSpPr txBox="1"/>
            <p:nvPr/>
          </p:nvSpPr>
          <p:spPr>
            <a:xfrm>
              <a:off x="10020" y="2573"/>
              <a:ext cx="7940" cy="5780"/>
            </a:xfrm>
            <a:prstGeom prst="rect">
              <a:avLst/>
            </a:prstGeom>
            <a:noFill/>
            <a:ln w="9525">
              <a:noFill/>
            </a:ln>
          </p:spPr>
          <p:txBody>
            <a:bodyPr>
              <a:noAutofit/>
            </a:bodyPr>
            <a:p>
              <a:pPr algn="ctr" defTabSz="1216025" eaLnBrk="1" hangingPunct="1">
                <a:lnSpc>
                  <a:spcPct val="120000"/>
                </a:lnSpc>
                <a:spcBef>
                  <a:spcPct val="20000"/>
                </a:spcBef>
              </a:pPr>
              <a:r>
                <a:rPr lang="zh-CN" altLang="en-US" sz="1800" b="1" dirty="0">
                  <a:solidFill>
                    <a:srgbClr val="222A35"/>
                  </a:solidFill>
                  <a:latin typeface="微软雅黑" panose="020B0503020204020204" pitchFamily="34" charset="-122"/>
                  <a:ea typeface="微软雅黑" panose="020B0503020204020204" pitchFamily="34" charset="-122"/>
                  <a:sym typeface="+mn-ea"/>
                </a:rPr>
                <a:t>登录功能（</a:t>
              </a:r>
              <a:r>
                <a:rPr lang="zh-CN" altLang="en-US" sz="1800" dirty="0">
                  <a:solidFill>
                    <a:srgbClr val="222A35"/>
                  </a:solidFill>
                  <a:latin typeface="微软雅黑" panose="020B0503020204020204" pitchFamily="34" charset="-122"/>
                  <a:ea typeface="微软雅黑" panose="020B0503020204020204" pitchFamily="34" charset="-122"/>
                  <a:sym typeface="+mn-ea"/>
                </a:rPr>
                <a:t>保存token</a:t>
              </a:r>
              <a:r>
                <a:rPr lang="zh-CN" altLang="en-US" sz="1800" b="1" dirty="0">
                  <a:solidFill>
                    <a:srgbClr val="222A35"/>
                  </a:solidFill>
                  <a:latin typeface="微软雅黑" panose="020B0503020204020204" pitchFamily="34" charset="-122"/>
                  <a:ea typeface="微软雅黑" panose="020B0503020204020204" pitchFamily="34" charset="-122"/>
                  <a:sym typeface="+mn-ea"/>
                </a:rPr>
                <a:t>）</a:t>
              </a:r>
              <a:endParaRPr lang="zh-CN" altLang="en-US" sz="1800" dirty="0">
                <a:solidFill>
                  <a:srgbClr val="222A35"/>
                </a:solidFill>
                <a:latin typeface="微软雅黑" panose="020B0503020204020204" pitchFamily="34" charset="-122"/>
                <a:ea typeface="微软雅黑" panose="020B0503020204020204" pitchFamily="34" charset="-122"/>
                <a:sym typeface="+mn-ea"/>
              </a:endParaRPr>
            </a:p>
            <a:p>
              <a:pPr algn="ct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mn-ea"/>
                </a:rPr>
                <a:t>将登录成功之后的 token，保存到客户端的sessionStorage中。sessionStorage保存的数据用于浏览器的一次会话（session），当会话结束（通常是窗口关闭），数据会被清空</a:t>
              </a:r>
              <a:endParaRPr lang="zh-CN" altLang="en-US" sz="1800" dirty="0">
                <a:solidFill>
                  <a:srgbClr val="222A35"/>
                </a:solidFill>
                <a:latin typeface="微软雅黑" panose="020B0503020204020204" pitchFamily="34" charset="-122"/>
                <a:ea typeface="微软雅黑" panose="020B0503020204020204" pitchFamily="34" charset="-122"/>
                <a:sym typeface="+mn-ea"/>
              </a:endParaRPr>
            </a:p>
            <a:p>
              <a:pPr algn="ctr" defTabSz="1216025" eaLnBrk="1" hangingPunct="1">
                <a:lnSpc>
                  <a:spcPct val="120000"/>
                </a:lnSpc>
                <a:spcBef>
                  <a:spcPct val="20000"/>
                </a:spcBef>
              </a:pPr>
              <a:r>
                <a:rPr lang="zh-CN" altLang="en-US" sz="1800" b="1" dirty="0">
                  <a:solidFill>
                    <a:srgbClr val="222A35"/>
                  </a:solidFill>
                  <a:latin typeface="微软雅黑" panose="020B0503020204020204" pitchFamily="34" charset="-122"/>
                  <a:ea typeface="微软雅黑" panose="020B0503020204020204" pitchFamily="34" charset="-122"/>
                  <a:sym typeface="+mn-ea"/>
                </a:rPr>
                <a:t>退出功能</a:t>
              </a:r>
              <a:endParaRPr lang="zh-CN" altLang="en-US" sz="1800" b="1" dirty="0">
                <a:solidFill>
                  <a:srgbClr val="222A35"/>
                </a:solidFill>
                <a:latin typeface="微软雅黑" panose="020B0503020204020204" pitchFamily="34" charset="-122"/>
                <a:ea typeface="微软雅黑" panose="020B0503020204020204" pitchFamily="34" charset="-122"/>
                <a:sym typeface="+mn-ea"/>
              </a:endParaRPr>
            </a:p>
            <a:p>
              <a:pPr algn="ctr" defTabSz="1216025" eaLnBrk="1" hangingPunct="1">
                <a:lnSpc>
                  <a:spcPct val="120000"/>
                </a:lnSpc>
                <a:spcBef>
                  <a:spcPct val="20000"/>
                </a:spcBef>
              </a:pPr>
              <a:r>
                <a:rPr lang="zh-CN" altLang="en-US" sz="1800" dirty="0">
                  <a:solidFill>
                    <a:srgbClr val="222A35"/>
                  </a:solidFill>
                  <a:latin typeface="微软雅黑" panose="020B0503020204020204" pitchFamily="34" charset="-122"/>
                  <a:ea typeface="微软雅黑" panose="020B0503020204020204" pitchFamily="34" charset="-122"/>
                  <a:sym typeface="+mn-ea"/>
                </a:rPr>
                <a:t>基于token的方式实现退出比较简单，只需要销毁本地的token即可。这样，后续的请求就不会携带token ，必须重新登录生成一个新的token之后才可以访问页面</a:t>
              </a:r>
              <a:endParaRPr lang="zh-CN" altLang="en-US" sz="1800" dirty="0">
                <a:solidFill>
                  <a:srgbClr val="222A35"/>
                </a:solidFill>
                <a:latin typeface="微软雅黑" panose="020B0503020204020204" pitchFamily="34" charset="-122"/>
                <a:ea typeface="微软雅黑" panose="020B0503020204020204" pitchFamily="34" charset="-122"/>
                <a:sym typeface="+mn-ea"/>
              </a:endParaRPr>
            </a:p>
            <a:p>
              <a:pPr algn="ctr" defTabSz="1216025" eaLnBrk="1" hangingPunct="1">
                <a:lnSpc>
                  <a:spcPct val="120000"/>
                </a:lnSpc>
                <a:spcBef>
                  <a:spcPct val="20000"/>
                </a:spcBef>
              </a:pPr>
              <a:endParaRPr lang="zh-CN" altLang="en-US" sz="1400" dirty="0">
                <a:solidFill>
                  <a:srgbClr val="222A35"/>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25" name="直接连接符 24"/>
            <p:cNvCxnSpPr/>
            <p:nvPr/>
          </p:nvCxnSpPr>
          <p:spPr>
            <a:xfrm>
              <a:off x="10020" y="2307"/>
              <a:ext cx="7971" cy="14"/>
            </a:xfrm>
            <a:prstGeom prst="line">
              <a:avLst/>
            </a:prstGeom>
            <a:ln>
              <a:solidFill>
                <a:srgbClr val="ADBACA"/>
              </a:solidFill>
            </a:ln>
          </p:spPr>
          <p:style>
            <a:lnRef idx="1">
              <a:schemeClr val="accent1"/>
            </a:lnRef>
            <a:fillRef idx="0">
              <a:schemeClr val="accent1"/>
            </a:fillRef>
            <a:effectRef idx="0">
              <a:schemeClr val="accent1"/>
            </a:effectRef>
            <a:fontRef idx="minor">
              <a:schemeClr val="tx1"/>
            </a:fontRef>
          </p:style>
        </p:cxnSp>
      </p:grpSp>
      <p:pic>
        <p:nvPicPr>
          <p:cNvPr id="6" name="图片 5"/>
          <p:cNvPicPr>
            <a:picLocks noChangeAspect="1"/>
          </p:cNvPicPr>
          <p:nvPr/>
        </p:nvPicPr>
        <p:blipFill>
          <a:blip r:embed="rId2"/>
          <a:stretch>
            <a:fillRect/>
          </a:stretch>
        </p:blipFill>
        <p:spPr>
          <a:xfrm>
            <a:off x="0" y="0"/>
            <a:ext cx="6530340" cy="6858000"/>
          </a:xfrm>
          <a:prstGeom prst="rect">
            <a:avLst/>
          </a:prstGeom>
        </p:spPr>
      </p:pic>
    </p:spTree>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COMMONDATA" val="eyJoZGlkIjoiODA4MzFmMzEwNDNiNDE3MDU5MDE2NTZmNDJmM2JiZGQifQ=="/>
  <p:tag name="KSO_WPP_MARK_KEY" val="8492ff91-d744-48e0-9109-a2101d6fb71c"/>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1723</Words>
  <Application>WPS 演示</Application>
  <PresentationFormat>宽屏</PresentationFormat>
  <Paragraphs>122</Paragraphs>
  <Slides>15</Slides>
  <Notes>3</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15</vt:i4>
      </vt:variant>
    </vt:vector>
  </HeadingPairs>
  <TitlesOfParts>
    <vt:vector size="24" baseType="lpstr">
      <vt:lpstr>Arial</vt:lpstr>
      <vt:lpstr>宋体</vt:lpstr>
      <vt:lpstr>Wingdings</vt:lpstr>
      <vt:lpstr>Calibri</vt:lpstr>
      <vt:lpstr>微软雅黑</vt:lpstr>
      <vt:lpstr>Arial Unicode MS</vt:lpstr>
      <vt:lpstr>Calibri Light</vt:lpstr>
      <vt:lpstr>Office 主题</vt:lpstr>
      <vt:lpstr>5_Office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ZhuLong</dc:creator>
  <cp:lastModifiedBy>Administrator</cp:lastModifiedBy>
  <cp:revision>143</cp:revision>
  <dcterms:created xsi:type="dcterms:W3CDTF">2021-10-08T03:33:00Z</dcterms:created>
  <dcterms:modified xsi:type="dcterms:W3CDTF">2022-12-15T11:00:15Z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ICV">
    <vt:lpwstr>803D020D9F634D60923842633706BCC5</vt:lpwstr>
  </property>
</Properties>
</file>

<file path=docProps/thumbnail.jpeg>
</file>